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6.xml.rels" ContentType="application/vnd.openxmlformats-package.relationships+xml"/>
  <Override PartName="/ppt/notesSlides/_rels/notesSlide95.xml.rels" ContentType="application/vnd.openxmlformats-package.relationships+xml"/>
  <Override PartName="/ppt/notesSlides/_rels/notesSlide2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_rels/slide90.xml.rels" ContentType="application/vnd.openxmlformats-package.relationships+xml"/>
  <Override PartName="/ppt/slides/_rels/slide91.xml.rels" ContentType="application/vnd.openxmlformats-package.relationships+xml"/>
  <Override PartName="/ppt/slides/_rels/slide92.xml.rels" ContentType="application/vnd.openxmlformats-package.relationships+xml"/>
  <Override PartName="/ppt/slides/_rels/slide93.xml.rels" ContentType="application/vnd.openxmlformats-package.relationships+xml"/>
  <Override PartName="/ppt/slides/_rels/slide94.xml.rels" ContentType="application/vnd.openxmlformats-package.relationships+xml"/>
  <Override PartName="/ppt/slides/_rels/slide95.xml.rels" ContentType="application/vnd.openxmlformats-package.relationships+xml"/>
  <Override PartName="/ppt/slides/_rels/slide96.xml.rels" ContentType="application/vnd.openxmlformats-package.relationships+xml"/>
  <Override PartName="/ppt/slides/_rels/slide97.xml.rels" ContentType="application/vnd.openxmlformats-package.relationships+xml"/>
  <Override PartName="/ppt/slides/_rels/slide98.xml.rels" ContentType="application/vnd.openxmlformats-package.relationships+xml"/>
  <Override PartName="/ppt/slides/_rels/slide99.xml.rels" ContentType="application/vnd.openxmlformats-package.relationships+xml"/>
  <Override PartName="/ppt/slides/_rels/slide100.xml.rels" ContentType="application/vnd.openxmlformats-package.relationships+xml"/>
  <Override PartName="/ppt/slides/_rels/slide101.xml.rels" ContentType="application/vnd.openxmlformats-package.relationships+xml"/>
  <Override PartName="/ppt/slides/_rels/slide102.xml.rels" ContentType="application/vnd.openxmlformats-package.relationships+xml"/>
  <Override PartName="/ppt/slides/_rels/slide103.xml.rels" ContentType="application/vnd.openxmlformats-package.relationships+xml"/>
  <Override PartName="/ppt/slides/_rels/slide104.xml.rels" ContentType="application/vnd.openxmlformats-package.relationships+xml"/>
  <Override PartName="/ppt/slides/_rels/slide105.xml.rels" ContentType="application/vnd.openxmlformats-package.relationships+xml"/>
  <Override PartName="/ppt/slides/_rels/slide106.xml.rels" ContentType="application/vnd.openxmlformats-package.relationships+xml"/>
  <Override PartName="/ppt/slides/_rels/slide107.xml.rels" ContentType="application/vnd.openxmlformats-package.relationships+xml"/>
  <Override PartName="/ppt/slides/_rels/slide108.xml.rels" ContentType="application/vnd.openxmlformats-package.relationships+xml"/>
  <Override PartName="/ppt/slides/_rels/slide109.xml.rels" ContentType="application/vnd.openxmlformats-package.relationships+xml"/>
  <Override PartName="/ppt/slides/_rels/slide110.xml.rels" ContentType="application/vnd.openxmlformats-package.relationships+xml"/>
  <Override PartName="/ppt/slides/_rels/slide111.xml.rels" ContentType="application/vnd.openxmlformats-package.relationships+xml"/>
  <Override PartName="/ppt/slides/_rels/slide112.xml.rels" ContentType="application/vnd.openxmlformats-package.relationships+xml"/>
  <Override PartName="/ppt/slides/_rels/slide113.xml.rels" ContentType="application/vnd.openxmlformats-package.relationships+xml"/>
  <Override PartName="/ppt/slides/_rels/slide114.xml.rels" ContentType="application/vnd.openxmlformats-package.relationships+xml"/>
  <Override PartName="/ppt/slides/_rels/slide115.xml.rels" ContentType="application/vnd.openxmlformats-package.relationships+xml"/>
  <Override PartName="/ppt/slides/_rels/slide116.xml.rels" ContentType="application/vnd.openxmlformats-package.relationships+xml"/>
  <Override PartName="/ppt/slides/_rels/slide117.xml.rels" ContentType="application/vnd.openxmlformats-package.relationships+xml"/>
  <Override PartName="/ppt/slides/_rels/slide118.xml.rels" ContentType="application/vnd.openxmlformats-package.relationships+xml"/>
  <Override PartName="/ppt/slides/_rels/slide119.xml.rels" ContentType="application/vnd.openxmlformats-package.relationships+xml"/>
  <Override PartName="/ppt/slides/_rels/slide120.xml.rels" ContentType="application/vnd.openxmlformats-package.relationships+xml"/>
  <Override PartName="/ppt/slides/_rels/slide121.xml.rels" ContentType="application/vnd.openxmlformats-package.relationships+xml"/>
  <Override PartName="/ppt/slides/_rels/slide122.xml.rels" ContentType="application/vnd.openxmlformats-package.relationships+xml"/>
  <Override PartName="/ppt/slides/_rels/slide123.xml.rels" ContentType="application/vnd.openxmlformats-package.relationships+xml"/>
  <Override PartName="/ppt/slides/_rels/slide124.xml.rels" ContentType="application/vnd.openxmlformats-package.relationships+xml"/>
  <Override PartName="/ppt/slides/_rels/slide125.xml.rels" ContentType="application/vnd.openxmlformats-package.relationships+xml"/>
  <Override PartName="/ppt/slides/_rels/slide126.xml.rels" ContentType="application/vnd.openxmlformats-package.relationships+xml"/>
  <Override PartName="/ppt/slides/_rels/slide127.xml.rels" ContentType="application/vnd.openxmlformats-package.relationships+xml"/>
  <Override PartName="/ppt/slides/_rels/slide128.xml.rels" ContentType="application/vnd.openxmlformats-package.relationships+xml"/>
  <Override PartName="/ppt/slides/_rels/slide129.xml.rels" ContentType="application/vnd.openxmlformats-package.relationships+xml"/>
  <Override PartName="/ppt/slides/_rels/slide130.xml.rels" ContentType="application/vnd.openxmlformats-package.relationships+xml"/>
  <Override PartName="/ppt/slides/_rels/slide131.xml.rels" ContentType="application/vnd.openxmlformats-package.relationships+xml"/>
  <Override PartName="/ppt/slides/_rels/slide132.xml.rels" ContentType="application/vnd.openxmlformats-package.relationships+xml"/>
  <Override PartName="/ppt/slides/_rels/slide133.xml.rels" ContentType="application/vnd.openxmlformats-package.relationships+xml"/>
  <Override PartName="/ppt/slides/_rels/slide134.xml.rels" ContentType="application/vnd.openxmlformats-package.relationships+xml"/>
  <Override PartName="/ppt/slides/_rels/slide135.xml.rels" ContentType="application/vnd.openxmlformats-package.relationships+xml"/>
  <Override PartName="/ppt/slides/_rels/slide136.xml.rels" ContentType="application/vnd.openxmlformats-package.relationships+xml"/>
  <Override PartName="/ppt/media/image51.png" ContentType="image/png"/>
  <Override PartName="/ppt/media/image9.jpeg" ContentType="image/jpeg"/>
  <Override PartName="/ppt/media/image59.png" ContentType="image/png"/>
  <Override PartName="/ppt/media/image17.jpeg" ContentType="image/jpeg"/>
  <Override PartName="/ppt/media/image3.png" ContentType="image/png"/>
  <Override PartName="/ppt/media/image28.png" ContentType="image/png"/>
  <Override PartName="/ppt/media/image1.jpeg" ContentType="image/jpeg"/>
  <Override PartName="/ppt/media/image110.png" ContentType="image/png"/>
  <Override PartName="/ppt/media/image38.png" ContentType="image/png"/>
  <Override PartName="/ppt/media/image2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58.jpeg" ContentType="image/jpeg"/>
  <Override PartName="/ppt/media/image7.jpeg" ContentType="image/jpeg"/>
  <Override PartName="/ppt/media/image41.png" ContentType="image/png"/>
  <Override PartName="/ppt/media/image8.jpeg" ContentType="image/jpeg"/>
  <Override PartName="/ppt/media/image10.jpeg" ContentType="image/jpeg"/>
  <Override PartName="/ppt/media/image56.png" ContentType="image/png"/>
  <Override PartName="/ppt/media/image100.jpeg" ContentType="image/jpeg"/>
  <Override PartName="/ppt/media/image11.jpeg" ContentType="image/jpeg"/>
  <Override PartName="/ppt/media/image101.jpeg" ContentType="image/jpeg"/>
  <Override PartName="/ppt/media/image76.png" ContentType="image/png"/>
  <Override PartName="/ppt/media/image12.jpeg" ContentType="image/jpeg"/>
  <Override PartName="/ppt/media/image19.png" ContentType="image/png"/>
  <Override PartName="/ppt/media/image86.png" ContentType="image/png"/>
  <Override PartName="/ppt/media/image13.jpeg" ContentType="image/jpeg"/>
  <Override PartName="/ppt/media/image29.png" ContentType="image/png"/>
  <Override PartName="/ppt/media/image96.png" ContentType="image/png"/>
  <Override PartName="/ppt/media/image14.jpeg" ContentType="image/jpeg"/>
  <Override PartName="/ppt/media/image111.png" ContentType="image/png"/>
  <Override PartName="/ppt/media/image82.jpeg" ContentType="image/jpeg"/>
  <Override PartName="/ppt/media/image39.png" ContentType="image/png"/>
  <Override PartName="/ppt/media/image15.jpeg" ContentType="image/jpeg"/>
  <Override PartName="/ppt/media/image49.png" ContentType="image/png"/>
  <Override PartName="/ppt/media/image16.jpeg" ContentType="image/jpeg"/>
  <Override PartName="/ppt/media/image18.jpeg" ContentType="image/jpeg"/>
  <Override PartName="/ppt/media/image20.png" ContentType="image/png"/>
  <Override PartName="/ppt/media/image54.png" ContentType="image/pn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37.png" ContentType="image/png"/>
  <Override PartName="/ppt/media/image26.jpeg" ContentType="image/jpeg"/>
  <Override PartName="/ppt/media/image27.jpeg" ContentType="image/jpeg"/>
  <Override PartName="/ppt/media/image30.png" ContentType="image/png"/>
  <Override PartName="/ppt/media/image42.png" ContentType="image/png"/>
  <Override PartName="/ppt/media/image120.jpeg" ContentType="image/jpeg"/>
  <Override PartName="/ppt/media/image31.jpeg" ContentType="image/jpeg"/>
  <Override PartName="/ppt/media/image52.png" ContentType="image/png"/>
  <Override PartName="/ppt/media/image121.jpeg" ContentType="image/jpeg"/>
  <Override PartName="/ppt/media/image32.jpeg" ContentType="image/jpeg"/>
  <Override PartName="/ppt/media/image62.png" ContentType="image/png"/>
  <Override PartName="/ppt/media/image122.jpeg" ContentType="image/jpeg"/>
  <Override PartName="/ppt/media/image33.jpeg" ContentType="image/jpeg"/>
  <Override PartName="/ppt/media/image123.jpeg" ContentType="image/jpeg"/>
  <Override PartName="/ppt/media/image34.jpeg" ContentType="image/jpeg"/>
  <Override PartName="/ppt/media/image124.jpeg" ContentType="image/jpeg"/>
  <Override PartName="/ppt/media/image35.jpeg" ContentType="image/jpeg"/>
  <Override PartName="/ppt/media/image125.jpeg" ContentType="image/jpeg"/>
  <Override PartName="/ppt/media/image36.jpeg" ContentType="image/jpeg"/>
  <Override PartName="/ppt/media/image40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jpeg" ContentType="image/jpeg"/>
  <Override PartName="/ppt/media/image48.jpeg" ContentType="image/jpeg"/>
  <Override PartName="/ppt/media/image50.jpeg" ContentType="image/jpeg"/>
  <Override PartName="/ppt/media/image53.png" ContentType="image/png"/>
  <Override PartName="/ppt/media/image55.png" ContentType="image/png"/>
  <Override PartName="/ppt/media/image57.png" ContentType="image/png"/>
  <Override PartName="/ppt/media/image60.png" ContentType="image/png"/>
  <Override PartName="/ppt/media/image61.png" ContentType="image/png"/>
  <Override PartName="/ppt/media/image63.png" ContentType="image/png"/>
  <Override PartName="/ppt/media/image64.jpeg" ContentType="image/jpeg"/>
  <Override PartName="/ppt/media/image65.jpeg" ContentType="image/jpeg"/>
  <Override PartName="/ppt/media/image108.png" ContentType="image/png"/>
  <Override PartName="/ppt/media/image66.jpeg" ContentType="image/jpeg"/>
  <Override PartName="/ppt/media/image67.jpeg" ContentType="image/jpeg"/>
  <Override PartName="/ppt/media/image68.png" ContentType="image/png"/>
  <Override PartName="/ppt/media/image85.jpeg" ContentType="image/jpeg"/>
  <Override PartName="/ppt/media/image69.png" ContentType="image/png"/>
  <Override PartName="/ppt/media/image70.png" ContentType="image/png"/>
  <Override PartName="/ppt/media/image71.png" ContentType="image/png"/>
  <Override PartName="/ppt/media/image72.jpeg" ContentType="image/jpeg"/>
  <Override PartName="/ppt/media/image73.png" ContentType="image/png"/>
  <Override PartName="/ppt/media/image74.png" ContentType="image/png"/>
  <Override PartName="/ppt/media/image75.jpeg" ContentType="image/jpeg"/>
  <Override PartName="/ppt/media/image77.jpeg" ContentType="image/jpe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3.png" ContentType="image/png"/>
  <Override PartName="/ppt/media/image84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jpeg" ContentType="image/jpeg"/>
  <Override PartName="/ppt/media/image91.png" ContentType="image/png"/>
  <Override PartName="/ppt/media/image92.jpeg" ContentType="image/jpeg"/>
  <Override PartName="/ppt/media/image93.jpeg" ContentType="image/jpeg"/>
  <Override PartName="/ppt/media/image94.jpeg" ContentType="image/jpeg"/>
  <Override PartName="/ppt/media/image95.png" ContentType="image/png"/>
  <Override PartName="/ppt/media/image97.jpeg" ContentType="image/jpeg"/>
  <Override PartName="/ppt/media/image98.jpeg" ContentType="image/jpeg"/>
  <Override PartName="/ppt/media/image99.jpeg" ContentType="image/jpeg"/>
  <Override PartName="/ppt/media/image102.png" ContentType="image/png"/>
  <Override PartName="/ppt/media/image103.gif" ContentType="image/gif"/>
  <Override PartName="/ppt/media/image104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09.png" ContentType="image/png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8.jpeg" ContentType="image/jpeg"/>
  <Override PartName="/ppt/media/image119.png" ContentType="image/png"/>
  <Override PartName="/ppt/media/image12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100" Type="http://schemas.openxmlformats.org/officeDocument/2006/relationships/slide" Target="slides/slide97.xml"/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110" Type="http://schemas.openxmlformats.org/officeDocument/2006/relationships/slide" Target="slides/slide107.xml"/><Relationship Id="rId111" Type="http://schemas.openxmlformats.org/officeDocument/2006/relationships/slide" Target="slides/slide108.xml"/><Relationship Id="rId112" Type="http://schemas.openxmlformats.org/officeDocument/2006/relationships/slide" Target="slides/slide109.xml"/><Relationship Id="rId113" Type="http://schemas.openxmlformats.org/officeDocument/2006/relationships/slide" Target="slides/slide110.xml"/><Relationship Id="rId114" Type="http://schemas.openxmlformats.org/officeDocument/2006/relationships/slide" Target="slides/slide111.xml"/><Relationship Id="rId115" Type="http://schemas.openxmlformats.org/officeDocument/2006/relationships/slide" Target="slides/slide112.xml"/><Relationship Id="rId116" Type="http://schemas.openxmlformats.org/officeDocument/2006/relationships/slide" Target="slides/slide113.xml"/><Relationship Id="rId117" Type="http://schemas.openxmlformats.org/officeDocument/2006/relationships/slide" Target="slides/slide114.xml"/><Relationship Id="rId118" Type="http://schemas.openxmlformats.org/officeDocument/2006/relationships/slide" Target="slides/slide115.xml"/><Relationship Id="rId119" Type="http://schemas.openxmlformats.org/officeDocument/2006/relationships/slide" Target="slides/slide116.xml"/><Relationship Id="rId120" Type="http://schemas.openxmlformats.org/officeDocument/2006/relationships/slide" Target="slides/slide117.xml"/><Relationship Id="rId121" Type="http://schemas.openxmlformats.org/officeDocument/2006/relationships/slide" Target="slides/slide118.xml"/><Relationship Id="rId122" Type="http://schemas.openxmlformats.org/officeDocument/2006/relationships/slide" Target="slides/slide119.xml"/><Relationship Id="rId123" Type="http://schemas.openxmlformats.org/officeDocument/2006/relationships/slide" Target="slides/slide120.xml"/><Relationship Id="rId124" Type="http://schemas.openxmlformats.org/officeDocument/2006/relationships/slide" Target="slides/slide121.xml"/><Relationship Id="rId125" Type="http://schemas.openxmlformats.org/officeDocument/2006/relationships/slide" Target="slides/slide122.xml"/><Relationship Id="rId126" Type="http://schemas.openxmlformats.org/officeDocument/2006/relationships/slide" Target="slides/slide123.xml"/><Relationship Id="rId127" Type="http://schemas.openxmlformats.org/officeDocument/2006/relationships/slide" Target="slides/slide124.xml"/><Relationship Id="rId128" Type="http://schemas.openxmlformats.org/officeDocument/2006/relationships/slide" Target="slides/slide125.xml"/><Relationship Id="rId129" Type="http://schemas.openxmlformats.org/officeDocument/2006/relationships/slide" Target="slides/slide126.xml"/><Relationship Id="rId130" Type="http://schemas.openxmlformats.org/officeDocument/2006/relationships/slide" Target="slides/slide127.xml"/><Relationship Id="rId131" Type="http://schemas.openxmlformats.org/officeDocument/2006/relationships/slide" Target="slides/slide128.xml"/><Relationship Id="rId132" Type="http://schemas.openxmlformats.org/officeDocument/2006/relationships/slide" Target="slides/slide129.xml"/><Relationship Id="rId133" Type="http://schemas.openxmlformats.org/officeDocument/2006/relationships/slide" Target="slides/slide130.xml"/><Relationship Id="rId134" Type="http://schemas.openxmlformats.org/officeDocument/2006/relationships/slide" Target="slides/slide131.xml"/><Relationship Id="rId135" Type="http://schemas.openxmlformats.org/officeDocument/2006/relationships/slide" Target="slides/slide132.xml"/><Relationship Id="rId136" Type="http://schemas.openxmlformats.org/officeDocument/2006/relationships/slide" Target="slides/slide133.xml"/><Relationship Id="rId137" Type="http://schemas.openxmlformats.org/officeDocument/2006/relationships/slide" Target="slides/slide134.xml"/><Relationship Id="rId138" Type="http://schemas.openxmlformats.org/officeDocument/2006/relationships/slide" Target="slides/slide135.xml"/><Relationship Id="rId139" Type="http://schemas.openxmlformats.org/officeDocument/2006/relationships/slide" Target="slides/slide13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Click to move the slide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BR" sz="2000" spc="-1" strike="noStrike">
                <a:latin typeface="Arial"/>
              </a:rPr>
              <a:t>Click to edit the notes format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BR" sz="1400" spc="-1" strike="noStrike">
                <a:latin typeface="Times New Roman"/>
              </a:rPr>
              <a:t>&lt;header&gt;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t-BR" sz="1400" spc="-1" strike="noStrike">
                <a:latin typeface="Times New Roman"/>
              </a:rPr>
              <a:t>&lt;date/time&gt;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t-BR" sz="1400" spc="-1" strike="noStrike">
                <a:latin typeface="Times New Roman"/>
              </a:rPr>
              <a:t>&lt;footer&gt;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7177908F-BBE5-4B3A-BA08-C6ED23CBB22C}" type="slidenum">
              <a:rPr b="0" lang="pt-BR" sz="1400" spc="-1" strike="noStrike">
                <a:latin typeface="Times New Roman"/>
              </a:rPr>
              <a:t>&lt;number&gt;</a:t>
            </a:fld>
            <a:endParaRPr b="0" lang="pt-B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95.xml.rels><?xml version="1.0" encoding="UTF-8"?>
<Relationships xmlns="http://schemas.openxmlformats.org/package/2006/relationships"><Relationship Id="rId1" Type="http://schemas.openxmlformats.org/officeDocument/2006/relationships/slide" Target="../slides/slide95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644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2639ACC-CE01-46ED-8BB2-B4243C82DB4C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650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3D11BCF-0136-47E8-A9B3-912B6C4791A1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647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96DA6BA-512B-4CC2-AD01-C9CA93DBF34C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9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6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653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50B06CB-0E91-4454-86CB-AF3866EFB493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Click to edit the title text format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Click to edit the outline text format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Second Outline Level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Third Outline Level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Fourth Outline Level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Fifth Outline Level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Sixth Outline Level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Seventh Outline Level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1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1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1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slideLayout" Target="../slideLayouts/slideLayout1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1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slideLayout" Target="../slideLayouts/slideLayout1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10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1.xml"/>
</Relationships>
</file>

<file path=ppt/slides/_rels/slide111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1.xml"/>
</Relationships>
</file>

<file path=ppt/slides/_rels/slide112.xml.rels><?xml version="1.0" encoding="UTF-8"?>
<Relationships xmlns="http://schemas.openxmlformats.org/package/2006/relationships"><Relationship Id="rId1" Type="http://schemas.openxmlformats.org/officeDocument/2006/relationships/image" Target="../media/image103.gif"/><Relationship Id="rId2" Type="http://schemas.openxmlformats.org/officeDocument/2006/relationships/slideLayout" Target="../slideLayouts/slideLayout1.xml"/>
</Relationships>
</file>

<file path=ppt/slides/_rels/slide113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slideLayout" Target="../slideLayouts/slideLayout1.xml"/>
</Relationships>
</file>

<file path=ppt/slides/_rels/slide114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slideLayout" Target="../slideLayouts/slideLayout1.xml"/>
</Relationships>
</file>

<file path=ppt/slides/_rels/slide115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slideLayout" Target="../slideLayouts/slideLayout1.xml"/>
</Relationships>
</file>

<file path=ppt/slides/_rels/slide116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slideLayout" Target="../slideLayouts/slideLayout1.xml"/>
</Relationships>
</file>

<file path=ppt/slides/_rels/slide117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slideLayout" Target="../slideLayouts/slideLayout1.xml"/>
</Relationships>
</file>

<file path=ppt/slides/_rels/slide118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slideLayout" Target="../slideLayouts/slideLayout1.xml"/>
</Relationships>
</file>

<file path=ppt/slides/_rels/slide119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
</Relationships>
</file>

<file path=ppt/slides/_rels/slide120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slideLayout" Target="../slideLayouts/slideLayout1.xml"/>
</Relationships>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2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slideLayout" Target="../slideLayouts/slideLayout1.xml"/>
</Relationships>
</file>

<file path=ppt/slides/_rels/slide123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slideLayout" Target="../slideLayouts/slideLayout1.xml"/>
</Relationships>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5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slideLayout" Target="../slideLayouts/slideLayout1.xml"/>
</Relationships>
</file>

<file path=ppt/slides/_rels/slide126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slideLayout" Target="../slideLayouts/slideLayout1.xml"/>
</Relationships>
</file>

<file path=ppt/slides/_rels/slide127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slideLayout" Target="../slideLayouts/slideLayout1.xml"/>
</Relationships>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9.xml.rels><?xml version="1.0" encoding="UTF-8"?>
<Relationships xmlns="http://schemas.openxmlformats.org/package/2006/relationships"><Relationship Id="rId1" Type="http://schemas.openxmlformats.org/officeDocument/2006/relationships/image" Target="../media/image118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30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slideLayout" Target="../slideLayouts/slideLayout1.xml"/>
</Relationships>
</file>

<file path=ppt/slides/_rels/slide131.xml.rels><?xml version="1.0" encoding="UTF-8"?>
<Relationships xmlns="http://schemas.openxmlformats.org/package/2006/relationships"><Relationship Id="rId1" Type="http://schemas.openxmlformats.org/officeDocument/2006/relationships/image" Target="../media/image120.jpeg"/><Relationship Id="rId2" Type="http://schemas.openxmlformats.org/officeDocument/2006/relationships/slideLayout" Target="../slideLayouts/slideLayout1.xml"/>
</Relationships>
</file>

<file path=ppt/slides/_rels/slide132.xml.rels><?xml version="1.0" encoding="UTF-8"?>
<Relationships xmlns="http://schemas.openxmlformats.org/package/2006/relationships"><Relationship Id="rId1" Type="http://schemas.openxmlformats.org/officeDocument/2006/relationships/image" Target="../media/image121.jpeg"/><Relationship Id="rId2" Type="http://schemas.openxmlformats.org/officeDocument/2006/relationships/slideLayout" Target="../slideLayouts/slideLayout1.xml"/>
</Relationships>
</file>

<file path=ppt/slides/_rels/slide133.xml.rels><?xml version="1.0" encoding="UTF-8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slideLayout" Target="../slideLayouts/slideLayout1.xml"/>
</Relationships>
</file>

<file path=ppt/slides/_rels/slide134.xml.rels><?xml version="1.0" encoding="UTF-8"?>
<Relationships xmlns="http://schemas.openxmlformats.org/package/2006/relationships"><Relationship Id="rId1" Type="http://schemas.openxmlformats.org/officeDocument/2006/relationships/image" Target="../media/image123.jpeg"/><Relationship Id="rId2" Type="http://schemas.openxmlformats.org/officeDocument/2006/relationships/slideLayout" Target="../slideLayouts/slideLayout1.xml"/>
</Relationships>
</file>

<file path=ppt/slides/_rels/slide135.xml.rels><?xml version="1.0" encoding="UTF-8"?>
<Relationships xmlns="http://schemas.openxmlformats.org/package/2006/relationships"><Relationship Id="rId1" Type="http://schemas.openxmlformats.org/officeDocument/2006/relationships/image" Target="../media/image124.jpeg"/><Relationship Id="rId2" Type="http://schemas.openxmlformats.org/officeDocument/2006/relationships/slideLayout" Target="../slideLayouts/slideLayout1.xml"/>
</Relationships>
</file>

<file path=ppt/slides/_rels/slide136.xml.rels><?xml version="1.0" encoding="UTF-8"?>
<Relationships xmlns="http://schemas.openxmlformats.org/package/2006/relationships"><Relationship Id="rId1" Type="http://schemas.openxmlformats.org/officeDocument/2006/relationships/image" Target="../media/image125.jpeg"/><Relationship Id="rId2" Type="http://schemas.openxmlformats.org/officeDocument/2006/relationships/image" Target="../media/image126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jpeg"/><Relationship Id="rId4" Type="http://schemas.openxmlformats.org/officeDocument/2006/relationships/slideLayout" Target="../slideLayouts/slideLayout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slideLayout" Target="../slideLayouts/slideLayout1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1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1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1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1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1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1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1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1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5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1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1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jpeg"/><Relationship Id="rId3" Type="http://schemas.openxmlformats.org/officeDocument/2006/relationships/image" Target="../media/image94.jpeg"/><Relationship Id="rId4" Type="http://schemas.openxmlformats.org/officeDocument/2006/relationships/slideLayout" Target="../slideLayouts/slideLayout1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Content Placeholder 5" descr=""/>
          <p:cNvPicPr/>
          <p:nvPr/>
        </p:nvPicPr>
        <p:blipFill>
          <a:blip r:embed="rId1"/>
          <a:stretch/>
        </p:blipFill>
        <p:spPr>
          <a:xfrm>
            <a:off x="2043000" y="1845000"/>
            <a:ext cx="4716000" cy="4411440"/>
          </a:xfrm>
          <a:prstGeom prst="rect">
            <a:avLst/>
          </a:prstGeom>
          <a:ln>
            <a:noFill/>
          </a:ln>
        </p:spPr>
      </p:pic>
      <p:sp>
        <p:nvSpPr>
          <p:cNvPr id="45" name="CustomShape 1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716C1E2-E803-45AA-86AB-534A6D3E6EB3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2367000" y="908640"/>
            <a:ext cx="441180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t-BR" sz="4000" spc="-1" strike="noStrike">
                <a:solidFill>
                  <a:srgbClr val="ff9f5c"/>
                </a:solidFill>
                <a:latin typeface="Castellar"/>
                <a:ea typeface="DejaVu Sans"/>
              </a:rPr>
              <a:t>BEM VINDOS AO </a:t>
            </a:r>
            <a:endParaRPr b="0" lang="pt-BR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4000" spc="-1" strike="noStrike">
                <a:solidFill>
                  <a:srgbClr val="ff9f5c"/>
                </a:solidFill>
                <a:latin typeface="Castellar"/>
                <a:ea typeface="DejaVu Sans"/>
              </a:rPr>
              <a:t>SEMIPAN 2016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8" name="CustomShape 4"/>
          <p:cNvSpPr/>
          <p:nvPr/>
        </p:nvSpPr>
        <p:spPr>
          <a:xfrm>
            <a:off x="1821240" y="5589360"/>
            <a:ext cx="54435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2400" spc="-1" strike="noStrike">
                <a:solidFill>
                  <a:srgbClr val="ffffff"/>
                </a:solidFill>
                <a:latin typeface="Arial"/>
                <a:ea typeface="DejaVu Sans"/>
              </a:rPr>
              <a:t>Seminário Missiológico Pan Americano</a:t>
            </a:r>
            <a:endParaRPr b="0" lang="pt-B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395640" y="476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pt-BR" sz="4000" spc="-1" strike="noStrike">
                <a:solidFill>
                  <a:srgbClr val="eeece1"/>
                </a:solidFill>
                <a:latin typeface="Calibri"/>
              </a:rPr>
              <a:t>Silver Springs, Maryland</a:t>
            </a:r>
            <a:endParaRPr b="0" lang="pt-BR" sz="4000" spc="-1" strike="noStrike">
              <a:latin typeface="Arial"/>
            </a:endParaRPr>
          </a:p>
        </p:txBody>
      </p:sp>
      <p:pic>
        <p:nvPicPr>
          <p:cNvPr id="89" name="Content Placeholder 5" descr=""/>
          <p:cNvPicPr/>
          <p:nvPr/>
        </p:nvPicPr>
        <p:blipFill>
          <a:blip r:embed="rId1"/>
          <a:stretch/>
        </p:blipFill>
        <p:spPr>
          <a:xfrm>
            <a:off x="987480" y="1600200"/>
            <a:ext cx="7167960" cy="4525200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91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32230D2-A1A5-438F-AFDE-2D3A44FF3E63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251640" y="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pt-BR" sz="3600" spc="-1" strike="noStrike">
                <a:solidFill>
                  <a:srgbClr val="ffffff"/>
                </a:solidFill>
                <a:latin typeface="Calibri"/>
              </a:rPr>
              <a:t>1 Corintios 9:20-23 ( conti..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483" name="CustomShape 2"/>
          <p:cNvSpPr/>
          <p:nvPr/>
        </p:nvSpPr>
        <p:spPr>
          <a:xfrm>
            <a:off x="395640" y="980640"/>
            <a:ext cx="8568360" cy="21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Bef>
                <a:spcPts val="799"/>
              </a:spcBef>
              <a:buClr>
                <a:srgbClr val="ffff00"/>
              </a:buClr>
              <a:buFont typeface="Arial"/>
              <a:buChar char="•"/>
            </a:pPr>
            <a:r>
              <a:rPr b="1" lang="pt-BR" sz="4000" spc="-1" strike="noStrike">
                <a:solidFill>
                  <a:srgbClr val="ffff00"/>
                </a:solidFill>
                <a:latin typeface="Tahoma"/>
                <a:ea typeface="Tahoma"/>
              </a:rPr>
              <a:t>Faço tudo isso por causa do evangelho, para ser também participante dele.</a:t>
            </a:r>
            <a:endParaRPr b="0" lang="pt-BR" sz="4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pt-BR" sz="4000" spc="-1" strike="noStrike">
              <a:latin typeface="Arial"/>
            </a:endParaRPr>
          </a:p>
        </p:txBody>
      </p:sp>
      <p:sp>
        <p:nvSpPr>
          <p:cNvPr id="484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ustomShape 1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86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6B58CD0-5F3D-4C12-8276-D55EB592B9BD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100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487" name="Picture 2" descr=""/>
          <p:cNvPicPr/>
          <p:nvPr/>
        </p:nvPicPr>
        <p:blipFill>
          <a:blip r:embed="rId1"/>
          <a:stretch/>
        </p:blipFill>
        <p:spPr>
          <a:xfrm>
            <a:off x="1907640" y="1268640"/>
            <a:ext cx="5184000" cy="4091400"/>
          </a:xfrm>
          <a:prstGeom prst="rect">
            <a:avLst/>
          </a:prstGeom>
          <a:ln>
            <a:noFill/>
          </a:ln>
        </p:spPr>
      </p:pic>
      <p:sp>
        <p:nvSpPr>
          <p:cNvPr id="488" name="CustomShape 3"/>
          <p:cNvSpPr/>
          <p:nvPr/>
        </p:nvSpPr>
        <p:spPr>
          <a:xfrm>
            <a:off x="1782000" y="322200"/>
            <a:ext cx="54349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5400" spc="145" strike="noStrike">
                <a:solidFill>
                  <a:srgbClr val="f8f8f8"/>
                </a:solidFill>
                <a:latin typeface="Berlin Sans FB"/>
                <a:ea typeface="DejaVu Sans"/>
              </a:rPr>
              <a:t>FLEXIBILIDADE</a:t>
            </a:r>
            <a:endParaRPr b="0" lang="pt-BR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91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F9B961A-7588-429C-8EB9-EDF02E3E349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492" name="Picture 2" descr=""/>
          <p:cNvPicPr/>
          <p:nvPr/>
        </p:nvPicPr>
        <p:blipFill>
          <a:blip r:embed="rId1"/>
          <a:stretch/>
        </p:blipFill>
        <p:spPr>
          <a:xfrm>
            <a:off x="971640" y="1340640"/>
            <a:ext cx="6999480" cy="465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4" name="Content Placeholder 5" descr=""/>
          <p:cNvPicPr/>
          <p:nvPr/>
        </p:nvPicPr>
        <p:blipFill>
          <a:blip r:embed="rId1"/>
          <a:stretch/>
        </p:blipFill>
        <p:spPr>
          <a:xfrm>
            <a:off x="611640" y="1628640"/>
            <a:ext cx="7165800" cy="4525200"/>
          </a:xfrm>
          <a:prstGeom prst="rect">
            <a:avLst/>
          </a:prstGeom>
          <a:ln>
            <a:noFill/>
          </a:ln>
        </p:spPr>
      </p:pic>
      <p:sp>
        <p:nvSpPr>
          <p:cNvPr id="495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96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8937A8B-1DF4-490D-B477-4BF3CC3C44CD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8" name="Content Placeholder 5" descr=""/>
          <p:cNvPicPr/>
          <p:nvPr/>
        </p:nvPicPr>
        <p:blipFill>
          <a:blip r:embed="rId1"/>
          <a:stretch/>
        </p:blipFill>
        <p:spPr>
          <a:xfrm>
            <a:off x="539640" y="548640"/>
            <a:ext cx="7488000" cy="5033880"/>
          </a:xfrm>
          <a:prstGeom prst="rect">
            <a:avLst/>
          </a:prstGeom>
          <a:ln>
            <a:noFill/>
          </a:ln>
        </p:spPr>
      </p:pic>
      <p:sp>
        <p:nvSpPr>
          <p:cNvPr id="499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00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293E9C7-2826-4658-A901-EFF5EC45BFE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02" name="Content Placeholder 5" descr=""/>
          <p:cNvPicPr/>
          <p:nvPr/>
        </p:nvPicPr>
        <p:blipFill>
          <a:blip r:embed="rId1"/>
          <a:stretch/>
        </p:blipFill>
        <p:spPr>
          <a:xfrm>
            <a:off x="395640" y="1124640"/>
            <a:ext cx="8457120" cy="3701160"/>
          </a:xfrm>
          <a:prstGeom prst="rect">
            <a:avLst/>
          </a:prstGeom>
          <a:ln>
            <a:noFill/>
          </a:ln>
        </p:spPr>
      </p:pic>
      <p:sp>
        <p:nvSpPr>
          <p:cNvPr id="503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04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F03D6A7-46DB-4738-A5E1-B3AC7AAE2D4A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06" name="Content Placeholder 5" descr=""/>
          <p:cNvPicPr/>
          <p:nvPr/>
        </p:nvPicPr>
        <p:blipFill>
          <a:blip r:embed="rId1"/>
          <a:stretch/>
        </p:blipFill>
        <p:spPr>
          <a:xfrm>
            <a:off x="899640" y="1052640"/>
            <a:ext cx="6624000" cy="4968000"/>
          </a:xfrm>
          <a:prstGeom prst="rect">
            <a:avLst/>
          </a:prstGeom>
          <a:ln>
            <a:noFill/>
          </a:ln>
        </p:spPr>
      </p:pic>
      <p:sp>
        <p:nvSpPr>
          <p:cNvPr id="507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08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E982417-62F2-4457-B084-9D000CA16903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Bef>
                <a:spcPts val="879"/>
              </a:spcBef>
              <a:buClr>
                <a:srgbClr val="ffc000"/>
              </a:buClr>
              <a:buFont typeface="Arial"/>
              <a:buChar char="•"/>
            </a:pPr>
            <a:r>
              <a:rPr b="1" lang="pt-BR" sz="4400" spc="-1" strike="noStrike">
                <a:solidFill>
                  <a:srgbClr val="ffc000"/>
                </a:solidFill>
                <a:latin typeface="Calibri"/>
              </a:rPr>
              <a:t>Atos 2:42</a:t>
            </a:r>
            <a:endParaRPr b="0" lang="pt-BR" sz="4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879"/>
              </a:spcBef>
              <a:buClr>
                <a:srgbClr val="eeece1"/>
              </a:buClr>
              <a:buFont typeface="Arial"/>
              <a:buChar char="•"/>
            </a:pPr>
            <a:r>
              <a:rPr b="1" lang="pt-BR" sz="4400" spc="-1" strike="noStrike">
                <a:solidFill>
                  <a:srgbClr val="eeece1"/>
                </a:solidFill>
                <a:latin typeface="Calibri"/>
              </a:rPr>
              <a:t>E perseveravam </a:t>
            </a:r>
            <a:r>
              <a:rPr b="1" lang="pt-BR" sz="4400" spc="-1" strike="noStrike">
                <a:solidFill>
                  <a:srgbClr val="00ff00"/>
                </a:solidFill>
                <a:latin typeface="Calibri"/>
              </a:rPr>
              <a:t>na doutrina dos apóstolos</a:t>
            </a:r>
            <a:r>
              <a:rPr b="1" lang="pt-BR" sz="4400" spc="-1" strike="noStrike">
                <a:solidFill>
                  <a:srgbClr val="eeece1"/>
                </a:solidFill>
                <a:latin typeface="Calibri"/>
              </a:rPr>
              <a:t>, na comunhão, no partir do pão e nas orações.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511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12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B8DFF5A-D869-49F6-B88C-A6AEBBC2EBE5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Arial"/>
              <a:buChar char="•"/>
            </a:pPr>
            <a:r>
              <a:rPr b="0" lang="pt-BR" sz="3600" spc="-1" strike="noStrike">
                <a:solidFill>
                  <a:srgbClr val="ffffff"/>
                </a:solidFill>
                <a:latin typeface="Calibri"/>
              </a:rPr>
              <a:t>Romanos 1:16  </a:t>
            </a:r>
            <a:endParaRPr b="0" lang="pt-BR" sz="3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Arial"/>
              <a:buChar char="•"/>
            </a:pPr>
            <a:r>
              <a:rPr b="0" lang="pt-BR" sz="3600" spc="-1" strike="noStrike">
                <a:solidFill>
                  <a:srgbClr val="ffffff"/>
                </a:solidFill>
                <a:latin typeface="Calibri"/>
              </a:rPr>
              <a:t>Porque não me envergonho do evangelho, </a:t>
            </a:r>
            <a:r>
              <a:rPr b="1" lang="pt-BR" sz="3600" spc="-1" strike="noStrike">
                <a:solidFill>
                  <a:srgbClr val="ffffff"/>
                </a:solidFill>
                <a:latin typeface="Calibri"/>
              </a:rPr>
              <a:t>pois é o </a:t>
            </a:r>
            <a:r>
              <a:rPr b="1" lang="pt-BR" sz="3600" spc="-1" strike="noStrike">
                <a:solidFill>
                  <a:srgbClr val="ffcc00"/>
                </a:solidFill>
                <a:latin typeface="Calibri"/>
              </a:rPr>
              <a:t>poder de Deus </a:t>
            </a:r>
            <a:r>
              <a:rPr b="0" lang="pt-BR" sz="3600" spc="-1" strike="noStrike">
                <a:solidFill>
                  <a:srgbClr val="ffffff"/>
                </a:solidFill>
                <a:latin typeface="Calibri"/>
              </a:rPr>
              <a:t>para salvação de todo aquele que crê; primeiro do judeu, e também do grego. 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515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16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9BE452F-C0C9-4FE6-99FC-A61049DB1E06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108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Font typeface="Arial"/>
              <a:buChar char="•"/>
            </a:pPr>
            <a:r>
              <a:rPr b="1" lang="pt-BR" sz="3200" spc="-1" strike="noStrike">
                <a:solidFill>
                  <a:srgbClr val="ffcc00"/>
                </a:solidFill>
                <a:latin typeface="Calibri"/>
              </a:rPr>
              <a:t>Atos 1:8</a:t>
            </a:r>
            <a:endParaRPr b="0" lang="pt-BR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Font typeface="Arial"/>
              <a:buChar char="•"/>
            </a:pPr>
            <a:r>
              <a:rPr b="1" lang="pt-BR" sz="3200" spc="-1" strike="noStrike">
                <a:solidFill>
                  <a:srgbClr val="ffcc00"/>
                </a:solidFill>
                <a:latin typeface="Calibri"/>
              </a:rPr>
              <a:t> </a:t>
            </a:r>
            <a:r>
              <a:rPr b="1" lang="pt-BR" sz="3200" spc="-1" strike="noStrike">
                <a:solidFill>
                  <a:srgbClr val="00ff00"/>
                </a:solidFill>
                <a:latin typeface="Calibri"/>
              </a:rPr>
              <a:t>Mas recebereis poder</a:t>
            </a:r>
            <a:r>
              <a:rPr b="1" lang="pt-BR" sz="3200" spc="-1" strike="noStrike">
                <a:solidFill>
                  <a:srgbClr val="ffcc00"/>
                </a:solidFill>
                <a:latin typeface="Calibri"/>
              </a:rPr>
              <a:t>, ao descer sobre vós o Espírito Santo, e ser-me-eis testemunhas, tanto em Jerusalém, como em toda a Judéia e Samária, e até os confins da terra.</a:t>
            </a:r>
            <a:endParaRPr b="0" lang="pt-BR" sz="3200" spc="-1" strike="noStrike">
              <a:latin typeface="Arial"/>
            </a:endParaRPr>
          </a:p>
        </p:txBody>
      </p:sp>
      <p:sp>
        <p:nvSpPr>
          <p:cNvPr id="519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20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834D2DF-20C3-483A-BA8F-1661E014912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108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323640" y="620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eeece1"/>
                </a:solidFill>
                <a:latin typeface="Calibri"/>
              </a:rPr>
              <a:t>Fairview, New Jersey</a:t>
            </a:r>
            <a:endParaRPr b="0" lang="pt-BR" sz="3600" spc="-1" strike="noStrike">
              <a:latin typeface="Arial"/>
            </a:endParaRPr>
          </a:p>
        </p:txBody>
      </p:sp>
      <p:pic>
        <p:nvPicPr>
          <p:cNvPr id="93" name="Content Placeholder 5" descr=""/>
          <p:cNvPicPr/>
          <p:nvPr/>
        </p:nvPicPr>
        <p:blipFill>
          <a:blip r:embed="rId1"/>
          <a:stretch/>
        </p:blipFill>
        <p:spPr>
          <a:xfrm>
            <a:off x="467640" y="1700640"/>
            <a:ext cx="7904880" cy="3047400"/>
          </a:xfrm>
          <a:prstGeom prst="rect">
            <a:avLst/>
          </a:prstGeom>
          <a:ln>
            <a:noFill/>
          </a:ln>
        </p:spPr>
      </p:pic>
      <p:sp>
        <p:nvSpPr>
          <p:cNvPr id="94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07EC3B8-2420-45DF-8A0E-8857F4FB2ED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22" name="Content Placeholder 5" descr=""/>
          <p:cNvPicPr/>
          <p:nvPr/>
        </p:nvPicPr>
        <p:blipFill>
          <a:blip r:embed="rId1"/>
          <a:stretch/>
        </p:blipFill>
        <p:spPr>
          <a:xfrm>
            <a:off x="899640" y="332640"/>
            <a:ext cx="7301880" cy="475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3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24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DF6BE08-4BF7-47DF-AE36-1DDC6DEB81A9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527" name="Picture 2" descr=""/>
          <p:cNvPicPr/>
          <p:nvPr/>
        </p:nvPicPr>
        <p:blipFill>
          <a:blip r:embed="rId1"/>
          <a:stretch/>
        </p:blipFill>
        <p:spPr>
          <a:xfrm>
            <a:off x="1619640" y="1917000"/>
            <a:ext cx="5654160" cy="4235040"/>
          </a:xfrm>
          <a:prstGeom prst="rect">
            <a:avLst/>
          </a:prstGeom>
          <a:ln>
            <a:noFill/>
          </a:ln>
        </p:spPr>
      </p:pic>
      <p:sp>
        <p:nvSpPr>
          <p:cNvPr id="528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94E9622-8199-4053-ADA5-7F91B4D1C8CD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30" name="Content Placeholder 5" descr=""/>
          <p:cNvPicPr/>
          <p:nvPr/>
        </p:nvPicPr>
        <p:blipFill>
          <a:blip r:embed="rId1"/>
          <a:stretch/>
        </p:blipFill>
        <p:spPr>
          <a:xfrm>
            <a:off x="1547640" y="2349000"/>
            <a:ext cx="6396120" cy="3095640"/>
          </a:xfrm>
          <a:prstGeom prst="rect">
            <a:avLst/>
          </a:prstGeom>
          <a:ln>
            <a:noFill/>
          </a:ln>
        </p:spPr>
      </p:pic>
      <p:sp>
        <p:nvSpPr>
          <p:cNvPr id="531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32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67611D0-2BAA-441D-8ABE-A9640AEB34C9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36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35F8798-C109-4262-A8D7-D6F7496FBAA9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537" name="Picture 2" descr=""/>
          <p:cNvPicPr/>
          <p:nvPr/>
        </p:nvPicPr>
        <p:blipFill>
          <a:blip r:embed="rId1"/>
          <a:stretch/>
        </p:blipFill>
        <p:spPr>
          <a:xfrm>
            <a:off x="1388520" y="1268640"/>
            <a:ext cx="6163560" cy="410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541" name="Picture 2" descr=""/>
          <p:cNvPicPr/>
          <p:nvPr/>
        </p:nvPicPr>
        <p:blipFill>
          <a:blip r:embed="rId1"/>
          <a:stretch/>
        </p:blipFill>
        <p:spPr>
          <a:xfrm>
            <a:off x="0" y="176040"/>
            <a:ext cx="9752760" cy="6504840"/>
          </a:xfrm>
          <a:prstGeom prst="rect">
            <a:avLst/>
          </a:prstGeom>
          <a:ln>
            <a:noFill/>
          </a:ln>
        </p:spPr>
      </p:pic>
      <p:sp>
        <p:nvSpPr>
          <p:cNvPr id="542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76BF6EB-30F2-4CF1-AF9B-9CCF8FC6F93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46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A31E428-2FF2-4EF0-9137-C942C765CED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547" name="Picture 2" descr=""/>
          <p:cNvPicPr/>
          <p:nvPr/>
        </p:nvPicPr>
        <p:blipFill>
          <a:blip r:embed="rId1"/>
          <a:stretch/>
        </p:blipFill>
        <p:spPr>
          <a:xfrm>
            <a:off x="407520" y="720000"/>
            <a:ext cx="3663000" cy="5175000"/>
          </a:xfrm>
          <a:prstGeom prst="rect">
            <a:avLst/>
          </a:prstGeom>
          <a:ln>
            <a:noFill/>
          </a:ln>
        </p:spPr>
      </p:pic>
      <p:pic>
        <p:nvPicPr>
          <p:cNvPr id="548" name="Picture 4" descr=""/>
          <p:cNvPicPr/>
          <p:nvPr/>
        </p:nvPicPr>
        <p:blipFill>
          <a:blip r:embed="rId2"/>
          <a:stretch/>
        </p:blipFill>
        <p:spPr>
          <a:xfrm>
            <a:off x="4500000" y="776880"/>
            <a:ext cx="3239640" cy="5010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52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5F46DD6-6920-4B05-BB85-B18C406DE379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553" name="Picture 2" descr=""/>
          <p:cNvPicPr/>
          <p:nvPr/>
        </p:nvPicPr>
        <p:blipFill>
          <a:blip r:embed="rId1"/>
          <a:stretch/>
        </p:blipFill>
        <p:spPr>
          <a:xfrm>
            <a:off x="2699640" y="1052640"/>
            <a:ext cx="3455640" cy="4861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57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1730DE6-EEB6-4C60-94CF-87DF16573B4D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558" name="Picture 2" descr=""/>
          <p:cNvPicPr/>
          <p:nvPr/>
        </p:nvPicPr>
        <p:blipFill>
          <a:blip r:embed="rId1"/>
          <a:stretch/>
        </p:blipFill>
        <p:spPr>
          <a:xfrm>
            <a:off x="611640" y="1628640"/>
            <a:ext cx="7554600" cy="244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0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62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A064CE4-BFFC-4AA2-A713-0AC6C8C79DAA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563" name="Picture 2" descr=""/>
          <p:cNvPicPr/>
          <p:nvPr/>
        </p:nvPicPr>
        <p:blipFill>
          <a:blip r:embed="rId1"/>
          <a:stretch/>
        </p:blipFill>
        <p:spPr>
          <a:xfrm>
            <a:off x="3276000" y="361440"/>
            <a:ext cx="2312640" cy="536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67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58F2992-C81B-464C-ABC4-5EF41D2F2364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568" name="Picture 2" descr=""/>
          <p:cNvPicPr/>
          <p:nvPr/>
        </p:nvPicPr>
        <p:blipFill>
          <a:blip r:embed="rId1"/>
          <a:stretch/>
        </p:blipFill>
        <p:spPr>
          <a:xfrm>
            <a:off x="2411640" y="476640"/>
            <a:ext cx="3815640" cy="5698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475200" y="485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eeece1"/>
                </a:solidFill>
                <a:latin typeface="Calibri"/>
              </a:rPr>
              <a:t>Fort Myers, FL</a:t>
            </a:r>
            <a:endParaRPr b="0" lang="pt-BR" sz="4400" spc="-1" strike="noStrike">
              <a:latin typeface="Arial"/>
            </a:endParaRPr>
          </a:p>
        </p:txBody>
      </p:sp>
      <p:pic>
        <p:nvPicPr>
          <p:cNvPr id="97" name="Content Placeholder 5" descr=""/>
          <p:cNvPicPr/>
          <p:nvPr/>
        </p:nvPicPr>
        <p:blipFill>
          <a:blip r:embed="rId1"/>
          <a:stretch/>
        </p:blipFill>
        <p:spPr>
          <a:xfrm>
            <a:off x="539640" y="1845000"/>
            <a:ext cx="6033960" cy="4525200"/>
          </a:xfrm>
          <a:prstGeom prst="rect">
            <a:avLst/>
          </a:prstGeom>
          <a:ln>
            <a:noFill/>
          </a:ln>
        </p:spPr>
      </p:pic>
      <p:sp>
        <p:nvSpPr>
          <p:cNvPr id="98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936DB6C-7F82-4E3F-9AD4-2F36DD2D07CE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100" name="Picture 6" descr=""/>
          <p:cNvPicPr/>
          <p:nvPr/>
        </p:nvPicPr>
        <p:blipFill>
          <a:blip r:embed="rId2"/>
          <a:stretch/>
        </p:blipFill>
        <p:spPr>
          <a:xfrm>
            <a:off x="2915640" y="1628640"/>
            <a:ext cx="5807520" cy="179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70" name="Content Placeholder 5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960" cy="4525200"/>
          </a:xfrm>
          <a:prstGeom prst="rect">
            <a:avLst/>
          </a:prstGeom>
          <a:ln>
            <a:noFill/>
          </a:ln>
        </p:spPr>
      </p:pic>
      <p:sp>
        <p:nvSpPr>
          <p:cNvPr id="571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72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A69D95D-2A44-4CBB-8119-5457F47FC8C6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 algn="ctr">
              <a:lnSpc>
                <a:spcPct val="100000"/>
              </a:lnSpc>
              <a:spcBef>
                <a:spcPts val="1080"/>
              </a:spcBef>
              <a:buClr>
                <a:srgbClr val="92d050"/>
              </a:buClr>
              <a:buFont typeface="Arial"/>
              <a:buChar char="•"/>
            </a:pPr>
            <a:r>
              <a:rPr b="1" lang="pt-BR" sz="5400" spc="-1" strike="noStrike">
                <a:solidFill>
                  <a:srgbClr val="92d050"/>
                </a:solidFill>
                <a:latin typeface="Calibri"/>
              </a:rPr>
              <a:t>OS TRABALHADORES DA UNDÉCIMA HORA</a:t>
            </a:r>
            <a:endParaRPr b="0" lang="pt-BR" sz="5400" spc="-1" strike="noStrike">
              <a:latin typeface="Arial"/>
            </a:endParaRPr>
          </a:p>
          <a:p>
            <a:pPr marL="343080" indent="-342360" algn="ctr">
              <a:lnSpc>
                <a:spcPct val="100000"/>
              </a:lnSpc>
              <a:spcBef>
                <a:spcPts val="1080"/>
              </a:spcBef>
              <a:buClr>
                <a:srgbClr val="ffc000"/>
              </a:buClr>
              <a:buFont typeface="Arial"/>
              <a:buChar char="•"/>
            </a:pPr>
            <a:r>
              <a:rPr b="1" lang="pt-BR" sz="5400" spc="-1" strike="noStrike">
                <a:solidFill>
                  <a:srgbClr val="ffc000"/>
                </a:solidFill>
                <a:latin typeface="Calibri"/>
              </a:rPr>
              <a:t> </a:t>
            </a:r>
            <a:r>
              <a:rPr b="1" lang="pt-BR" sz="5400" spc="-1" strike="noStrike">
                <a:solidFill>
                  <a:srgbClr val="ffc000"/>
                </a:solidFill>
                <a:latin typeface="Calibri"/>
              </a:rPr>
              <a:t>Mateo 20:1-16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575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76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A34D0E5-F8FC-4D71-BFA0-02A57B11F3A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121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8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9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580" name="Picture 2" descr=""/>
          <p:cNvPicPr/>
          <p:nvPr/>
        </p:nvPicPr>
        <p:blipFill>
          <a:blip r:embed="rId1"/>
          <a:stretch/>
        </p:blipFill>
        <p:spPr>
          <a:xfrm>
            <a:off x="755640" y="188640"/>
            <a:ext cx="7950240" cy="5976000"/>
          </a:xfrm>
          <a:prstGeom prst="rect">
            <a:avLst/>
          </a:prstGeom>
          <a:ln>
            <a:noFill/>
          </a:ln>
        </p:spPr>
      </p:pic>
      <p:sp>
        <p:nvSpPr>
          <p:cNvPr id="581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AD7E160-D969-4E1F-AF4B-0C1DF08FBE1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3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4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585" name="Picture 2" descr=""/>
          <p:cNvPicPr/>
          <p:nvPr/>
        </p:nvPicPr>
        <p:blipFill>
          <a:blip r:embed="rId1"/>
          <a:stretch/>
        </p:blipFill>
        <p:spPr>
          <a:xfrm>
            <a:off x="0" y="548640"/>
            <a:ext cx="9144360" cy="6858000"/>
          </a:xfrm>
          <a:prstGeom prst="rect">
            <a:avLst/>
          </a:prstGeom>
          <a:ln>
            <a:noFill/>
          </a:ln>
        </p:spPr>
      </p:pic>
      <p:sp>
        <p:nvSpPr>
          <p:cNvPr id="586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FD0FDFD-7F59-4CC4-B90C-85EFBB04ABCD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 algn="ctr">
              <a:lnSpc>
                <a:spcPct val="100000"/>
              </a:lnSpc>
              <a:spcBef>
                <a:spcPts val="1760"/>
              </a:spcBef>
              <a:buClr>
                <a:srgbClr val="00ff00"/>
              </a:buClr>
              <a:buFont typeface="Arial"/>
              <a:buChar char="•"/>
            </a:pPr>
            <a:r>
              <a:rPr b="0" lang="pt-BR" sz="8800" spc="-1" strike="noStrike">
                <a:solidFill>
                  <a:srgbClr val="00ff00"/>
                </a:solidFill>
                <a:latin typeface="Calibri"/>
              </a:rPr>
              <a:t>Lucas 10:2-3</a:t>
            </a:r>
            <a:endParaRPr b="0" lang="pt-BR" sz="8800" spc="-1" strike="noStrike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90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A9D0FFC-CAA8-47AE-A72A-C47B56AF4107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124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3200" spc="-1" strike="noStrike">
                <a:solidFill>
                  <a:srgbClr val="ddd9c3"/>
                </a:solidFill>
                <a:latin typeface="Calibri"/>
              </a:rPr>
              <a:t>SEMINARIO MISIOLOGICO PAN AMERICANO</a:t>
            </a:r>
            <a:endParaRPr b="0" lang="pt-BR" sz="3200" spc="-1" strike="noStrike">
              <a:latin typeface="Arial"/>
            </a:endParaRPr>
          </a:p>
        </p:txBody>
      </p:sp>
      <p:pic>
        <p:nvPicPr>
          <p:cNvPr id="592" name="Content Placeholder 5" descr=""/>
          <p:cNvPicPr/>
          <p:nvPr/>
        </p:nvPicPr>
        <p:blipFill>
          <a:blip r:embed="rId1"/>
          <a:stretch/>
        </p:blipFill>
        <p:spPr>
          <a:xfrm>
            <a:off x="1547640" y="980640"/>
            <a:ext cx="6033960" cy="4525200"/>
          </a:xfrm>
          <a:prstGeom prst="rect">
            <a:avLst/>
          </a:prstGeom>
          <a:ln>
            <a:noFill/>
          </a:ln>
        </p:spPr>
      </p:pic>
      <p:sp>
        <p:nvSpPr>
          <p:cNvPr id="593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94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76CFACD-6714-4273-B824-AF603A09C380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96" name="Content Placeholder 5" descr=""/>
          <p:cNvPicPr/>
          <p:nvPr/>
        </p:nvPicPr>
        <p:blipFill>
          <a:blip r:embed="rId1"/>
          <a:stretch/>
        </p:blipFill>
        <p:spPr>
          <a:xfrm>
            <a:off x="683640" y="188640"/>
            <a:ext cx="7968240" cy="5976000"/>
          </a:xfrm>
          <a:prstGeom prst="rect">
            <a:avLst/>
          </a:prstGeom>
          <a:ln>
            <a:noFill/>
          </a:ln>
        </p:spPr>
      </p:pic>
      <p:sp>
        <p:nvSpPr>
          <p:cNvPr id="597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98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AB79B44-6419-46AC-AED5-7BB28C50ABD7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00" name="Content Placeholder 5" descr=""/>
          <p:cNvPicPr/>
          <p:nvPr/>
        </p:nvPicPr>
        <p:blipFill>
          <a:blip r:embed="rId1"/>
          <a:stretch/>
        </p:blipFill>
        <p:spPr>
          <a:xfrm>
            <a:off x="1043640" y="980640"/>
            <a:ext cx="7200000" cy="5400000"/>
          </a:xfrm>
          <a:prstGeom prst="rect">
            <a:avLst/>
          </a:prstGeom>
          <a:ln>
            <a:noFill/>
          </a:ln>
        </p:spPr>
      </p:pic>
      <p:sp>
        <p:nvSpPr>
          <p:cNvPr id="601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02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E1B458A-3E10-4B4B-A7F8-725EF3C5A16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eeece1"/>
                </a:solidFill>
                <a:latin typeface="Calibri"/>
              </a:rPr>
              <a:t>SEMIPAN SEGUNDA ETAPA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604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5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06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0493F0B-522E-4D71-A67D-57954F7AE07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sp>
        <p:nvSpPr>
          <p:cNvPr id="607" name="CustomShape 5"/>
          <p:cNvSpPr/>
          <p:nvPr/>
        </p:nvSpPr>
        <p:spPr>
          <a:xfrm>
            <a:off x="888120" y="2205000"/>
            <a:ext cx="73879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t-BR" sz="5400" spc="-1" strike="noStrike">
                <a:solidFill>
                  <a:srgbClr val="ff9f5c"/>
                </a:solidFill>
                <a:latin typeface="Calibri"/>
                <a:ea typeface="DejaVu Sans"/>
              </a:rPr>
              <a:t>EXPANDINDO OS LIMITES</a:t>
            </a:r>
            <a:endParaRPr b="0" lang="pt-BR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09" name="Content Placeholder 5" descr=""/>
          <p:cNvPicPr/>
          <p:nvPr/>
        </p:nvPicPr>
        <p:blipFill>
          <a:blip r:embed="rId1"/>
          <a:stretch/>
        </p:blipFill>
        <p:spPr>
          <a:xfrm>
            <a:off x="899640" y="404640"/>
            <a:ext cx="7296120" cy="5472000"/>
          </a:xfrm>
          <a:prstGeom prst="rect">
            <a:avLst/>
          </a:prstGeom>
          <a:ln>
            <a:noFill/>
          </a:ln>
        </p:spPr>
      </p:pic>
      <p:sp>
        <p:nvSpPr>
          <p:cNvPr id="610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11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0174034-1193-47B1-BD3C-01C107BE5D0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5" descr=""/>
          <p:cNvPicPr/>
          <p:nvPr/>
        </p:nvPicPr>
        <p:blipFill>
          <a:blip r:embed="rId1"/>
          <a:stretch/>
        </p:blipFill>
        <p:spPr>
          <a:xfrm>
            <a:off x="1331640" y="908640"/>
            <a:ext cx="6033960" cy="452520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467640" y="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ddd9c3"/>
                </a:solidFill>
                <a:latin typeface="Calibri"/>
              </a:rPr>
              <a:t>Oberá, Argentina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04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F7A5311-0603-4289-9FBA-8C7A7A92A939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3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4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15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4290A2D-6B2D-4F45-9BEB-0A1A779B40AB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616" name="Picture 2" descr=""/>
          <p:cNvPicPr/>
          <p:nvPr/>
        </p:nvPicPr>
        <p:blipFill>
          <a:blip r:embed="rId1"/>
          <a:stretch/>
        </p:blipFill>
        <p:spPr>
          <a:xfrm>
            <a:off x="611640" y="188640"/>
            <a:ext cx="7776000" cy="583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8" name="Content Placeholder 5" descr=""/>
          <p:cNvPicPr/>
          <p:nvPr/>
        </p:nvPicPr>
        <p:blipFill>
          <a:blip r:embed="rId1"/>
          <a:stretch/>
        </p:blipFill>
        <p:spPr>
          <a:xfrm>
            <a:off x="1187640" y="332640"/>
            <a:ext cx="5904000" cy="5571720"/>
          </a:xfrm>
          <a:prstGeom prst="rect">
            <a:avLst/>
          </a:prstGeom>
          <a:ln>
            <a:noFill/>
          </a:ln>
        </p:spPr>
      </p:pic>
      <p:sp>
        <p:nvSpPr>
          <p:cNvPr id="619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20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19D2550-B4E7-4ED1-A125-1A317381D4E3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22" name="Content Placeholder 5" descr=""/>
          <p:cNvPicPr/>
          <p:nvPr/>
        </p:nvPicPr>
        <p:blipFill>
          <a:blip r:embed="rId1"/>
          <a:stretch/>
        </p:blipFill>
        <p:spPr>
          <a:xfrm>
            <a:off x="1115640" y="1268640"/>
            <a:ext cx="6798960" cy="4525200"/>
          </a:xfrm>
          <a:prstGeom prst="rect">
            <a:avLst/>
          </a:prstGeom>
          <a:ln>
            <a:noFill/>
          </a:ln>
        </p:spPr>
      </p:pic>
      <p:sp>
        <p:nvSpPr>
          <p:cNvPr id="623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24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36EC041-6262-4CEF-A7CF-B2754F4B12FE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26" name="Content Placeholder 5" descr=""/>
          <p:cNvPicPr/>
          <p:nvPr/>
        </p:nvPicPr>
        <p:blipFill>
          <a:blip r:embed="rId1"/>
          <a:stretch/>
        </p:blipFill>
        <p:spPr>
          <a:xfrm>
            <a:off x="755640" y="908640"/>
            <a:ext cx="7355520" cy="4896000"/>
          </a:xfrm>
          <a:prstGeom prst="rect">
            <a:avLst/>
          </a:prstGeom>
          <a:ln>
            <a:noFill/>
          </a:ln>
        </p:spPr>
      </p:pic>
      <p:sp>
        <p:nvSpPr>
          <p:cNvPr id="627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28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FB59859-E3BD-4881-8F9F-23F4D61AA9F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30" name="Content Placeholder 5" descr=""/>
          <p:cNvPicPr/>
          <p:nvPr/>
        </p:nvPicPr>
        <p:blipFill>
          <a:blip r:embed="rId1"/>
          <a:stretch/>
        </p:blipFill>
        <p:spPr>
          <a:xfrm>
            <a:off x="323640" y="908640"/>
            <a:ext cx="8679240" cy="4463640"/>
          </a:xfrm>
          <a:prstGeom prst="rect">
            <a:avLst/>
          </a:prstGeom>
          <a:ln>
            <a:noFill/>
          </a:ln>
        </p:spPr>
      </p:pic>
      <p:sp>
        <p:nvSpPr>
          <p:cNvPr id="631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32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832E41A-EB43-48BF-8391-27BC6CB40A0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34" name="Content Placeholder 5" descr=""/>
          <p:cNvPicPr/>
          <p:nvPr/>
        </p:nvPicPr>
        <p:blipFill>
          <a:blip r:embed="rId1"/>
          <a:stretch/>
        </p:blipFill>
        <p:spPr>
          <a:xfrm>
            <a:off x="2339640" y="548640"/>
            <a:ext cx="4535640" cy="5652360"/>
          </a:xfrm>
          <a:prstGeom prst="rect">
            <a:avLst/>
          </a:prstGeom>
          <a:ln>
            <a:noFill/>
          </a:ln>
        </p:spPr>
      </p:pic>
      <p:sp>
        <p:nvSpPr>
          <p:cNvPr id="635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36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DB49945-BEC2-4534-A8C1-59F7732CB20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CustomShape 1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879"/>
              </a:spcBef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b="1" lang="pt-BR" sz="5400" spc="-1" strike="noStrike">
                <a:solidFill>
                  <a:srgbClr val="eeece1"/>
                </a:solidFill>
                <a:latin typeface="Calibri"/>
              </a:rPr>
              <a:t>www.fazendomissao.org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638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39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DAB2B35-0C00-4204-B40F-07DB85F0575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640" name="Picture 5" descr=""/>
          <p:cNvPicPr/>
          <p:nvPr/>
        </p:nvPicPr>
        <p:blipFill>
          <a:blip r:embed="rId1"/>
          <a:stretch/>
        </p:blipFill>
        <p:spPr>
          <a:xfrm>
            <a:off x="4873680" y="1159920"/>
            <a:ext cx="3465360" cy="2648160"/>
          </a:xfrm>
          <a:prstGeom prst="rect">
            <a:avLst/>
          </a:prstGeom>
          <a:ln>
            <a:noFill/>
          </a:ln>
        </p:spPr>
      </p:pic>
      <p:pic>
        <p:nvPicPr>
          <p:cNvPr id="641" name="Picture 6" descr=""/>
          <p:cNvPicPr/>
          <p:nvPr/>
        </p:nvPicPr>
        <p:blipFill>
          <a:blip r:embed="rId2"/>
          <a:stretch/>
        </p:blipFill>
        <p:spPr>
          <a:xfrm>
            <a:off x="1149120" y="1052640"/>
            <a:ext cx="3634560" cy="2725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67640" y="116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ddd9c3"/>
                </a:solidFill>
                <a:latin typeface="Calibri"/>
              </a:rPr>
              <a:t>Oberá Argentina</a:t>
            </a:r>
            <a:endParaRPr b="0" lang="pt-BR" sz="4400" spc="-1" strike="noStrike">
              <a:latin typeface="Arial"/>
            </a:endParaRPr>
          </a:p>
        </p:txBody>
      </p:sp>
      <p:pic>
        <p:nvPicPr>
          <p:cNvPr id="106" name="Content Placeholder 5" descr=""/>
          <p:cNvPicPr/>
          <p:nvPr/>
        </p:nvPicPr>
        <p:blipFill>
          <a:blip r:embed="rId1"/>
          <a:stretch/>
        </p:blipFill>
        <p:spPr>
          <a:xfrm>
            <a:off x="1331640" y="980640"/>
            <a:ext cx="6033960" cy="4525200"/>
          </a:xfrm>
          <a:prstGeom prst="rect">
            <a:avLst/>
          </a:prstGeom>
          <a:ln>
            <a:noFill/>
          </a:ln>
        </p:spPr>
      </p:pic>
      <p:sp>
        <p:nvSpPr>
          <p:cNvPr id="107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2FBB908-9069-4C71-B003-DDFE4386FB5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pt-BR" sz="2800" spc="-1" strike="noStrike">
                <a:solidFill>
                  <a:srgbClr val="eeece1"/>
                </a:solidFill>
                <a:latin typeface="Calibri"/>
              </a:rPr>
              <a:t>Misiones, Argentina</a:t>
            </a:r>
            <a:endParaRPr b="0" lang="pt-BR" sz="2800" spc="-1" strike="noStrike">
              <a:latin typeface="Arial"/>
            </a:endParaRPr>
          </a:p>
        </p:txBody>
      </p:sp>
      <p:pic>
        <p:nvPicPr>
          <p:cNvPr id="110" name="Content Placeholder 5" descr=""/>
          <p:cNvPicPr/>
          <p:nvPr/>
        </p:nvPicPr>
        <p:blipFill>
          <a:blip r:embed="rId1"/>
          <a:stretch/>
        </p:blipFill>
        <p:spPr>
          <a:xfrm>
            <a:off x="467640" y="1484640"/>
            <a:ext cx="7166160" cy="3884040"/>
          </a:xfrm>
          <a:prstGeom prst="rect">
            <a:avLst/>
          </a:prstGeom>
          <a:ln>
            <a:noFill/>
          </a:ln>
        </p:spPr>
      </p:pic>
      <p:sp>
        <p:nvSpPr>
          <p:cNvPr id="111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12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94D0AD3-95C9-480D-86D4-DD9243CFC84F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pt-BR" sz="4000" spc="-1" strike="noStrike">
                <a:solidFill>
                  <a:srgbClr val="eeece1"/>
                </a:solidFill>
                <a:latin typeface="Calibri"/>
              </a:rPr>
              <a:t>Florianópolis, SC</a:t>
            </a:r>
            <a:endParaRPr b="0" lang="pt-BR" sz="4000" spc="-1" strike="noStrike">
              <a:latin typeface="Arial"/>
            </a:endParaRPr>
          </a:p>
        </p:txBody>
      </p:sp>
      <p:pic>
        <p:nvPicPr>
          <p:cNvPr id="114" name="Content Placeholder 5" descr=""/>
          <p:cNvPicPr/>
          <p:nvPr/>
        </p:nvPicPr>
        <p:blipFill>
          <a:blip r:embed="rId1"/>
          <a:stretch/>
        </p:blipFill>
        <p:spPr>
          <a:xfrm>
            <a:off x="2689560" y="1600200"/>
            <a:ext cx="3764520" cy="4525200"/>
          </a:xfrm>
          <a:prstGeom prst="rect">
            <a:avLst/>
          </a:prstGeom>
          <a:ln>
            <a:noFill/>
          </a:ln>
        </p:spPr>
      </p:pic>
      <p:sp>
        <p:nvSpPr>
          <p:cNvPr id="115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599B2EE-F34E-414B-BE0D-83A5FC1AA0F8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8" name="Content Placeholder 5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960" cy="4525200"/>
          </a:xfrm>
          <a:prstGeom prst="rect">
            <a:avLst/>
          </a:prstGeom>
          <a:ln>
            <a:noFill/>
          </a:ln>
        </p:spPr>
      </p:pic>
      <p:sp>
        <p:nvSpPr>
          <p:cNvPr id="119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11BD6E7-D6A1-4854-82B2-0EE0A857C0B6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c4bd97"/>
                </a:solidFill>
                <a:latin typeface="Calibri"/>
              </a:rPr>
              <a:t>Isaías 5:13 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467640" y="1196640"/>
            <a:ext cx="8228880" cy="370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b="0" lang="pt-BR" sz="7200" spc="-1" strike="noStrike">
                <a:solidFill>
                  <a:srgbClr val="ffc000"/>
                </a:solidFill>
                <a:latin typeface="Baskerville Old Face"/>
              </a:rPr>
              <a:t>O meu povo é levado cativo por falta de conhecimento.</a:t>
            </a:r>
            <a:endParaRPr b="0" lang="pt-BR" sz="7200" spc="-1" strike="noStrike">
              <a:latin typeface="Arial"/>
            </a:endParaRPr>
          </a:p>
        </p:txBody>
      </p:sp>
      <p:sp>
        <p:nvSpPr>
          <p:cNvPr id="123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24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807F6E0-9775-4C1D-AF61-FFE2BBF857E5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pt-BR" sz="4800" spc="-1" strike="noStrike">
                <a:solidFill>
                  <a:srgbClr val="c6d9f1"/>
                </a:solidFill>
                <a:latin typeface="Castellar"/>
              </a:rPr>
              <a:t>ETAPAS DO SEmIPAn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>
              <a:lnSpc>
                <a:spcPct val="100000"/>
              </a:lnSpc>
              <a:spcBef>
                <a:spcPts val="961"/>
              </a:spcBef>
              <a:buClr>
                <a:srgbClr val="e46c0a"/>
              </a:buClr>
              <a:buFont typeface="Arial"/>
              <a:buChar char="•"/>
            </a:pPr>
            <a:r>
              <a:rPr b="0" lang="pt-BR" sz="4800" spc="-1" strike="noStrike">
                <a:solidFill>
                  <a:srgbClr val="e46c0a"/>
                </a:solidFill>
                <a:latin typeface="Berlin Sans FB"/>
              </a:rPr>
              <a:t>1.  Fortalecendo  Bases.</a:t>
            </a:r>
            <a:endParaRPr b="0" lang="pt-BR" sz="4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961"/>
              </a:spcBef>
              <a:buClr>
                <a:srgbClr val="e46c0a"/>
              </a:buClr>
              <a:buFont typeface="Arial"/>
              <a:buChar char="•"/>
            </a:pPr>
            <a:r>
              <a:rPr b="0" lang="pt-BR" sz="4800" spc="-1" strike="noStrike">
                <a:solidFill>
                  <a:srgbClr val="e46c0a"/>
                </a:solidFill>
                <a:latin typeface="Berlin Sans FB"/>
              </a:rPr>
              <a:t>2. Expandindo os Limites.</a:t>
            </a:r>
            <a:endParaRPr b="0" lang="pt-BR" sz="4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961"/>
              </a:spcBef>
              <a:buClr>
                <a:srgbClr val="e46c0a"/>
              </a:buClr>
              <a:buFont typeface="Arial"/>
              <a:buChar char="•"/>
            </a:pPr>
            <a:r>
              <a:rPr b="0" lang="pt-BR" sz="4800" spc="-1" strike="noStrike">
                <a:solidFill>
                  <a:srgbClr val="e46c0a"/>
                </a:solidFill>
                <a:latin typeface="Berlin Sans FB"/>
              </a:rPr>
              <a:t>3. Conquistando Territórios.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28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24692DE-2FC3-49F9-888F-EAF32EAAEF3B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19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7CB28CA-4D17-406A-822A-2D2D3C0D76BB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51" name="Picture 7" descr=""/>
          <p:cNvPicPr/>
          <p:nvPr/>
        </p:nvPicPr>
        <p:blipFill>
          <a:blip r:embed="rId1"/>
          <a:stretch/>
        </p:blipFill>
        <p:spPr>
          <a:xfrm>
            <a:off x="956160" y="1989000"/>
            <a:ext cx="7289640" cy="2558160"/>
          </a:xfrm>
          <a:prstGeom prst="rect">
            <a:avLst/>
          </a:prstGeom>
          <a:ln>
            <a:noFill/>
          </a:ln>
        </p:spPr>
      </p:pic>
      <p:sp>
        <p:nvSpPr>
          <p:cNvPr id="52" name="CustomShape 3"/>
          <p:cNvSpPr/>
          <p:nvPr/>
        </p:nvSpPr>
        <p:spPr>
          <a:xfrm>
            <a:off x="1333080" y="2760480"/>
            <a:ext cx="653472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t-BR" sz="6000" spc="-1" strike="noStrike">
                <a:solidFill>
                  <a:srgbClr val="ff9f5c"/>
                </a:solidFill>
                <a:latin typeface="Impact"/>
                <a:ea typeface="DejaVu Sans"/>
              </a:rPr>
              <a:t>Worldwide Missions</a:t>
            </a:r>
            <a:endParaRPr b="0" lang="pt-BR" sz="6000" spc="-1" strike="noStrike">
              <a:latin typeface="Arial"/>
            </a:endParaRPr>
          </a:p>
        </p:txBody>
      </p:sp>
      <p:sp>
        <p:nvSpPr>
          <p:cNvPr id="53" name="CustomShape 4"/>
          <p:cNvSpPr/>
          <p:nvPr/>
        </p:nvSpPr>
        <p:spPr>
          <a:xfrm>
            <a:off x="1558080" y="836640"/>
            <a:ext cx="608508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t-BR" sz="5400" spc="-1" strike="noStrike">
                <a:solidFill>
                  <a:srgbClr val="adbcd8"/>
                </a:solidFill>
                <a:latin typeface="Georgia"/>
                <a:ea typeface="Gungsuh"/>
              </a:rPr>
              <a:t>Uma Realização: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54" name="CustomShape 5"/>
          <p:cNvSpPr/>
          <p:nvPr/>
        </p:nvSpPr>
        <p:spPr>
          <a:xfrm>
            <a:off x="2726280" y="4521240"/>
            <a:ext cx="42696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t-BR" sz="2800" spc="-1" strike="noStrike">
                <a:solidFill>
                  <a:srgbClr val="eeece1"/>
                </a:solidFill>
                <a:latin typeface="Calibri"/>
                <a:ea typeface="DejaVu Sans"/>
              </a:rPr>
              <a:t>Sistema Mundial de Missões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357480" y="342900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44000"/>
          </a:bodyPr>
          <a:p>
            <a:pPr algn="ctr">
              <a:lnSpc>
                <a:spcPct val="100000"/>
              </a:lnSpc>
            </a:pPr>
            <a:r>
              <a:rPr b="1" lang="pt-BR" sz="5300" spc="-1" strike="noStrike">
                <a:solidFill>
                  <a:srgbClr val="ffc000"/>
                </a:solidFill>
                <a:latin typeface="Calibri"/>
              </a:rPr>
              <a:t>PRIMEIRA CLASSE </a:t>
            </a:r>
            <a:br/>
            <a:r>
              <a:rPr b="1" lang="pt-BR" sz="4400" spc="-1" strike="noStrike">
                <a:solidFill>
                  <a:srgbClr val="ffc000"/>
                </a:solidFill>
                <a:latin typeface="Calibri"/>
              </a:rPr>
              <a:t>45. Minutos</a:t>
            </a:r>
            <a:br/>
            <a:r>
              <a:rPr b="1" lang="pt-BR" sz="4400" spc="-1" strike="noStrike">
                <a:solidFill>
                  <a:srgbClr val="c4bd97"/>
                </a:solidFill>
                <a:latin typeface="Calibri"/>
              </a:rPr>
              <a:t>Intervalo 10. Min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B7ADBB4-6FB6-4590-91E7-8B1FD5C50BB4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20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132" name="Picture 4" descr=""/>
          <p:cNvPicPr/>
          <p:nvPr/>
        </p:nvPicPr>
        <p:blipFill>
          <a:blip r:embed="rId1"/>
          <a:stretch/>
        </p:blipFill>
        <p:spPr>
          <a:xfrm>
            <a:off x="2654640" y="188640"/>
            <a:ext cx="3634560" cy="2725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11960" y="3266280"/>
            <a:ext cx="8506440" cy="253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2000"/>
          </a:bodyPr>
          <a:p>
            <a:pPr algn="ctr">
              <a:lnSpc>
                <a:spcPct val="100000"/>
              </a:lnSpc>
              <a:spcBef>
                <a:spcPts val="2959"/>
              </a:spcBef>
            </a:pPr>
            <a:r>
              <a:rPr b="1" lang="pt-BR" sz="14800" spc="-1" strike="noStrike">
                <a:solidFill>
                  <a:srgbClr val="ffc000"/>
                </a:solidFill>
                <a:latin typeface="Arial Black"/>
              </a:rPr>
              <a:t>“</a:t>
            </a:r>
            <a:r>
              <a:rPr b="1" lang="pt-BR" sz="14800" spc="-1" strike="noStrike">
                <a:solidFill>
                  <a:srgbClr val="ffc000"/>
                </a:solidFill>
                <a:latin typeface="Arial Black"/>
              </a:rPr>
              <a:t>O coração entendido </a:t>
            </a:r>
            <a:endParaRPr b="0" lang="pt-BR" sz="14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959"/>
              </a:spcBef>
            </a:pPr>
            <a:r>
              <a:rPr b="1" lang="pt-BR" sz="14800" spc="-1" strike="noStrike">
                <a:solidFill>
                  <a:srgbClr val="ffc000"/>
                </a:solidFill>
                <a:latin typeface="Arial Black"/>
              </a:rPr>
              <a:t>busca o conhecimento”</a:t>
            </a:r>
            <a:endParaRPr b="0" lang="pt-BR" sz="14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721"/>
              </a:spcBef>
            </a:pPr>
            <a:r>
              <a:rPr b="0" lang="pt-BR" sz="8600" spc="-1" strike="noStrike">
                <a:solidFill>
                  <a:srgbClr val="c6d9f1"/>
                </a:solidFill>
                <a:latin typeface="Arial Black"/>
              </a:rPr>
              <a:t>Provérbios 15:14</a:t>
            </a:r>
            <a:endParaRPr b="0" lang="pt-BR" sz="8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b="0" lang="pt-BR" sz="8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00"/>
              </a:spcBef>
            </a:pPr>
            <a:endParaRPr b="0" lang="pt-BR" sz="8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00"/>
              </a:spcBef>
            </a:pPr>
            <a:endParaRPr b="0" lang="pt-BR" sz="86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1578960" y="34560"/>
            <a:ext cx="576972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t-BR" sz="4800" spc="-1" strike="noStrike">
                <a:solidFill>
                  <a:srgbClr val="ff9f5c"/>
                </a:solidFill>
                <a:latin typeface="Calibri"/>
                <a:ea typeface="DejaVu Sans"/>
              </a:rPr>
              <a:t>Conhecer para Reagir!</a:t>
            </a:r>
            <a:endParaRPr b="0" lang="pt-BR" sz="4800" spc="-1" strike="noStrike">
              <a:latin typeface="Arial"/>
            </a:endParaRPr>
          </a:p>
        </p:txBody>
      </p:sp>
      <p:pic>
        <p:nvPicPr>
          <p:cNvPr id="136" name="Picture 7" descr=""/>
          <p:cNvPicPr/>
          <p:nvPr/>
        </p:nvPicPr>
        <p:blipFill>
          <a:blip r:embed="rId1"/>
          <a:stretch/>
        </p:blipFill>
        <p:spPr>
          <a:xfrm>
            <a:off x="1294560" y="904680"/>
            <a:ext cx="6141600" cy="2328120"/>
          </a:xfrm>
          <a:prstGeom prst="rect">
            <a:avLst/>
          </a:prstGeom>
          <a:ln>
            <a:noFill/>
          </a:ln>
        </p:spPr>
      </p:pic>
      <p:sp>
        <p:nvSpPr>
          <p:cNvPr id="137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0D396A1-0007-4A9A-8FE3-DF7AEDD84625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395640" y="188640"/>
            <a:ext cx="8228880" cy="553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100000"/>
              </a:lnSpc>
              <a:spcBef>
                <a:spcPts val="961"/>
              </a:spcBef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61"/>
              </a:spcBef>
            </a:pPr>
            <a:r>
              <a:rPr b="1" lang="pt-BR" sz="4800" spc="-1" strike="noStrike">
                <a:solidFill>
                  <a:srgbClr val="ffc000"/>
                </a:solidFill>
                <a:latin typeface="Calibri"/>
              </a:rPr>
              <a:t>Por isso mesmo, vós, empregando toda a diligência, acrescentai à vossa fé, a </a:t>
            </a:r>
            <a:r>
              <a:rPr b="1" lang="pt-BR" sz="4800" spc="-1" strike="noStrike">
                <a:solidFill>
                  <a:srgbClr val="00ff00"/>
                </a:solidFill>
                <a:latin typeface="Calibri"/>
              </a:rPr>
              <a:t>virtude</a:t>
            </a:r>
            <a:r>
              <a:rPr b="1" lang="pt-BR" sz="4800" spc="-1" strike="noStrike">
                <a:solidFill>
                  <a:srgbClr val="ffc000"/>
                </a:solidFill>
                <a:latin typeface="Calibri"/>
              </a:rPr>
              <a:t>, e à virtude o </a:t>
            </a:r>
            <a:r>
              <a:rPr b="1" lang="pt-BR" sz="4800" spc="-1" strike="noStrike">
                <a:solidFill>
                  <a:srgbClr val="00ff00"/>
                </a:solidFill>
                <a:latin typeface="Calibri"/>
              </a:rPr>
              <a:t>conhecimento</a:t>
            </a:r>
            <a:r>
              <a:rPr b="1" lang="pt-BR" sz="4800" spc="-1" strike="noStrike">
                <a:solidFill>
                  <a:srgbClr val="ffc000"/>
                </a:solidFill>
                <a:latin typeface="Calibri"/>
              </a:rPr>
              <a:t>.</a:t>
            </a:r>
            <a:endParaRPr b="0" lang="pt-BR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859"/>
              </a:spcBef>
            </a:pPr>
            <a:r>
              <a:rPr b="1" lang="pt-BR" sz="4300" spc="-1" strike="noStrike">
                <a:solidFill>
                  <a:srgbClr val="f2f2f2"/>
                </a:solidFill>
                <a:latin typeface="Calibri"/>
              </a:rPr>
              <a:t>2 Pedro 1:5</a:t>
            </a:r>
            <a:endParaRPr b="0" lang="pt-BR" sz="43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pt-BR" sz="43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8105B1B-BE36-4C59-9521-5521E84F336F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22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683640" y="188640"/>
            <a:ext cx="7858440" cy="467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720"/>
              </a:spcBef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1" lang="pt-BR" sz="4000" spc="-1" strike="noStrike">
                <a:solidFill>
                  <a:srgbClr val="ffff00"/>
                </a:solidFill>
                <a:latin typeface="Calibri"/>
              </a:rPr>
              <a:t>Porque, se em vós houver </a:t>
            </a:r>
            <a:r>
              <a:rPr b="1" lang="pt-BR" sz="4000" spc="-1" strike="noStrike">
                <a:solidFill>
                  <a:srgbClr val="00ff00"/>
                </a:solidFill>
                <a:latin typeface="Calibri"/>
              </a:rPr>
              <a:t>essas coisas em abundância</a:t>
            </a:r>
            <a:r>
              <a:rPr b="1" lang="pt-BR" sz="4000" spc="-1" strike="noStrike">
                <a:solidFill>
                  <a:srgbClr val="ffff00"/>
                </a:solidFill>
                <a:latin typeface="Calibri"/>
              </a:rPr>
              <a:t>, </a:t>
            </a:r>
            <a:r>
              <a:rPr b="1" lang="pt-BR" sz="4000" spc="-1" strike="noStrike">
                <a:solidFill>
                  <a:srgbClr val="00b0f0"/>
                </a:solidFill>
                <a:latin typeface="Calibri"/>
              </a:rPr>
              <a:t>não vos deixarão ociosos nem estéreis </a:t>
            </a:r>
            <a:r>
              <a:rPr b="1" lang="pt-BR" sz="4000" spc="-1" strike="noStrike">
                <a:solidFill>
                  <a:srgbClr val="ffff00"/>
                </a:solidFill>
                <a:latin typeface="Calibri"/>
              </a:rPr>
              <a:t>no conhecimento de Nosso Senhor Jesus Cristo.</a:t>
            </a:r>
            <a:endParaRPr b="0" lang="pt-BR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b="1" lang="pt-BR" sz="3600" spc="-1" strike="noStrike">
                <a:solidFill>
                  <a:srgbClr val="ffffff"/>
                </a:solidFill>
                <a:latin typeface="Calibri"/>
              </a:rPr>
              <a:t>2 Pedro 1:8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9B8EB8A-339F-4528-AED8-27754BC15218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23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467640" y="764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51000"/>
          </a:bodyPr>
          <a:p>
            <a:pPr algn="ctr">
              <a:lnSpc>
                <a:spcPct val="100000"/>
              </a:lnSpc>
            </a:pPr>
            <a:br/>
            <a:r>
              <a:rPr b="1" lang="pt-BR" sz="4400" spc="-1" strike="noStrike">
                <a:solidFill>
                  <a:srgbClr val="c6d9f1"/>
                </a:solidFill>
                <a:latin typeface="Calibri"/>
              </a:rPr>
              <a:t>Definição de Missiologia</a:t>
            </a:r>
            <a:br/>
            <a:r>
              <a:rPr b="0" lang="pt-BR" sz="3100" spc="-1" strike="noStrike">
                <a:solidFill>
                  <a:srgbClr val="c6d9f1"/>
                </a:solidFill>
                <a:latin typeface="Calibri"/>
              </a:rPr>
              <a:t>A palavra  MISSIOLOGIA é a composição de duas palavras heterogênias</a:t>
            </a:r>
            <a:endParaRPr b="0" lang="pt-BR" sz="3100" spc="-1" strike="noStrike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611640" y="2349000"/>
            <a:ext cx="8228880" cy="266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>
              <a:lnSpc>
                <a:spcPct val="100000"/>
              </a:lnSpc>
              <a:spcBef>
                <a:spcPts val="799"/>
              </a:spcBef>
              <a:buClr>
                <a:srgbClr val="ffff00"/>
              </a:buClr>
              <a:buFont typeface="Arial"/>
              <a:buChar char="•"/>
            </a:pPr>
            <a:r>
              <a:rPr b="1" lang="pt-BR" sz="4000" spc="-1" strike="noStrike">
                <a:solidFill>
                  <a:srgbClr val="ffff00"/>
                </a:solidFill>
                <a:latin typeface="Calibri"/>
              </a:rPr>
              <a:t>Missio {Latin} = </a:t>
            </a:r>
            <a:r>
              <a:rPr b="1" lang="pt-BR" sz="4000" spc="-1" strike="noStrike">
                <a:solidFill>
                  <a:srgbClr val="ffc000"/>
                </a:solidFill>
                <a:latin typeface="Calibri"/>
              </a:rPr>
              <a:t>envio., enviar</a:t>
            </a:r>
            <a:endParaRPr b="0" lang="pt-BR" sz="4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799"/>
              </a:spcBef>
              <a:buClr>
                <a:srgbClr val="ffff00"/>
              </a:buClr>
              <a:buFont typeface="Arial"/>
              <a:buChar char="•"/>
            </a:pPr>
            <a:r>
              <a:rPr b="1" lang="pt-BR" sz="4000" spc="-1" strike="noStrike">
                <a:solidFill>
                  <a:srgbClr val="ffff00"/>
                </a:solidFill>
                <a:latin typeface="Calibri"/>
              </a:rPr>
              <a:t>Logia &gt;Logos {Grego} = </a:t>
            </a:r>
            <a:r>
              <a:rPr b="1" lang="pt-BR" sz="4000" spc="-1" strike="noStrike">
                <a:solidFill>
                  <a:srgbClr val="ffc000"/>
                </a:solidFill>
                <a:latin typeface="Calibri"/>
              </a:rPr>
              <a:t>Tratado, reflexão, estudo.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C6EDC5C-DAE6-4816-8B6A-D321BB45199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24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395640" y="116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4400" spc="-1" strike="noStrike">
                <a:solidFill>
                  <a:srgbClr val="00b0f0"/>
                </a:solidFill>
                <a:latin typeface="Calibri"/>
              </a:rPr>
              <a:t>DEFINIÇÃO DE MISSIOLOGÍA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395640" y="112464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3000"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pt-BR" sz="4000" spc="-1" strike="noStrike">
                <a:solidFill>
                  <a:srgbClr val="ffff00"/>
                </a:solidFill>
                <a:latin typeface="Eras Bold ITC"/>
              </a:rPr>
              <a:t>É o estudo sistemático da atividade evangelizadora da igreja e dos meios</a:t>
            </a:r>
            <a:endParaRPr b="0" lang="pt-BR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pt-BR" sz="4000" spc="-1" strike="noStrike">
                <a:solidFill>
                  <a:srgbClr val="ffff00"/>
                </a:solidFill>
                <a:latin typeface="Eras Bold ITC"/>
              </a:rPr>
              <a:t> </a:t>
            </a:r>
            <a:r>
              <a:rPr b="0" lang="pt-BR" sz="4000" spc="-1" strike="noStrike">
                <a:solidFill>
                  <a:srgbClr val="ffff00"/>
                </a:solidFill>
                <a:latin typeface="Eras Bold ITC"/>
              </a:rPr>
              <a:t>para realizá-la. </a:t>
            </a:r>
            <a:endParaRPr b="0" lang="pt-BR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pt-BR" sz="4000" spc="-1" strike="noStrike">
                <a:solidFill>
                  <a:srgbClr val="ffff00"/>
                </a:solidFill>
                <a:latin typeface="Eras Bold ITC"/>
              </a:rPr>
              <a:t>É um tratado minuncioso da realidade misionária, com a finalidade de corrigir erros e acrescentar recursos para a conclusão da Obra”</a:t>
            </a:r>
            <a:endParaRPr b="0" lang="pt-BR" sz="4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pt-BR" sz="4000" spc="-1" strike="noStrike">
              <a:latin typeface="Arial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51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58F9F4D-A8A1-442C-B89E-9AB1FFE87F9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25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Content Placeholder 5" descr=""/>
          <p:cNvPicPr/>
          <p:nvPr/>
        </p:nvPicPr>
        <p:blipFill>
          <a:blip r:embed="rId1"/>
          <a:stretch/>
        </p:blipFill>
        <p:spPr>
          <a:xfrm>
            <a:off x="2123640" y="2421000"/>
            <a:ext cx="4741920" cy="304488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A9F99C5-5C56-475E-AC41-898E177DDC9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7" name="Content Placeholder 5" descr=""/>
          <p:cNvPicPr/>
          <p:nvPr/>
        </p:nvPicPr>
        <p:blipFill>
          <a:blip r:embed="rId1"/>
          <a:stretch/>
        </p:blipFill>
        <p:spPr>
          <a:xfrm>
            <a:off x="1475640" y="692640"/>
            <a:ext cx="6440040" cy="4175640"/>
          </a:xfrm>
          <a:prstGeom prst="rect">
            <a:avLst/>
          </a:prstGeom>
          <a:ln>
            <a:noFill/>
          </a:ln>
        </p:spPr>
      </p:pic>
      <p:sp>
        <p:nvSpPr>
          <p:cNvPr id="158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3590A7C-5FFD-4E32-AA2E-F126204BC0BE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Bef>
                <a:spcPts val="1080"/>
              </a:spcBef>
              <a:buClr>
                <a:srgbClr val="ffcc00"/>
              </a:buClr>
              <a:buFont typeface="Arial"/>
              <a:buChar char="•"/>
            </a:pPr>
            <a:r>
              <a:rPr b="0" lang="pt-BR" sz="3600" spc="-1" strike="noStrike">
                <a:solidFill>
                  <a:srgbClr val="ffcc00"/>
                </a:solidFill>
                <a:latin typeface="Baskerville Old Face"/>
              </a:rPr>
              <a:t> </a:t>
            </a:r>
            <a:r>
              <a:rPr b="0" lang="pt-BR" sz="3600" spc="-1" strike="noStrike">
                <a:solidFill>
                  <a:srgbClr val="ffffff"/>
                </a:solidFill>
                <a:latin typeface="Baskerville Old Face"/>
              </a:rPr>
              <a:t>Mateus 4:21</a:t>
            </a:r>
            <a:r>
              <a:rPr b="0" lang="pt-BR" sz="3600" spc="-1" strike="noStrike">
                <a:solidFill>
                  <a:srgbClr val="ffcc00"/>
                </a:solidFill>
                <a:latin typeface="Baskerville Old Face"/>
              </a:rPr>
              <a:t> </a:t>
            </a:r>
            <a:r>
              <a:rPr b="1" lang="pt-BR" sz="3600" spc="-1" strike="noStrike">
                <a:solidFill>
                  <a:srgbClr val="ffc000"/>
                </a:solidFill>
                <a:latin typeface="Baskerville Old Face"/>
              </a:rPr>
              <a:t> </a:t>
            </a:r>
            <a:r>
              <a:rPr b="1" lang="pt-BR" sz="3600" spc="-1" strike="noStrike">
                <a:solidFill>
                  <a:srgbClr val="ffff00"/>
                </a:solidFill>
                <a:latin typeface="Baskerville Old Face"/>
              </a:rPr>
              <a:t>E, passando mais adiante, viu outros dois irmãos - Tiago, filho de Zebedeu, e seu irmão João, no barco com seu pai Zebedeu, </a:t>
            </a:r>
            <a:r>
              <a:rPr b="1" lang="pt-BR" sz="5400" spc="-1" strike="noStrike">
                <a:solidFill>
                  <a:srgbClr val="00ff00"/>
                </a:solidFill>
                <a:latin typeface="Baskerville Old Face"/>
              </a:rPr>
              <a:t>consertando as redes; </a:t>
            </a:r>
            <a:r>
              <a:rPr b="1" lang="pt-BR" sz="3600" spc="-1" strike="noStrike">
                <a:solidFill>
                  <a:srgbClr val="ffff00"/>
                </a:solidFill>
                <a:latin typeface="Baskerville Old Face"/>
              </a:rPr>
              <a:t>e os chamou.</a:t>
            </a:r>
            <a:r>
              <a:rPr b="1" lang="pt-BR" sz="3200" spc="-1" strike="noStrike">
                <a:solidFill>
                  <a:srgbClr val="ffff00"/>
                </a:solidFill>
                <a:latin typeface="Calibri"/>
              </a:rPr>
              <a:t> </a:t>
            </a:r>
            <a:endParaRPr b="0" lang="pt-BR" sz="3200" spc="-1" strike="noStrike"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ED4BB14-D13F-4176-8102-4A7FD84212A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5" name="Content Placeholder 5" descr=""/>
          <p:cNvPicPr/>
          <p:nvPr/>
        </p:nvPicPr>
        <p:blipFill>
          <a:blip r:embed="rId1"/>
          <a:stretch/>
        </p:blipFill>
        <p:spPr>
          <a:xfrm>
            <a:off x="2123640" y="332640"/>
            <a:ext cx="4103640" cy="5020920"/>
          </a:xfrm>
          <a:prstGeom prst="rect">
            <a:avLst/>
          </a:prstGeom>
          <a:ln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B4359B0-5F1A-4AE2-B97A-2DC526D8A0D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57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7EF76B5-C51D-47FE-A2DE-B14D1D5D31F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58" name="Content Placeholder 7" descr=""/>
          <p:cNvPicPr/>
          <p:nvPr/>
        </p:nvPicPr>
        <p:blipFill>
          <a:blip r:embed="rId1"/>
          <a:stretch/>
        </p:blipFill>
        <p:spPr>
          <a:xfrm>
            <a:off x="899640" y="692640"/>
            <a:ext cx="7872120" cy="590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51640" y="404640"/>
            <a:ext cx="8640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3200" spc="-1" strike="noStrike">
                <a:solidFill>
                  <a:srgbClr val="f2f2f2"/>
                </a:solidFill>
                <a:latin typeface="Calibri"/>
              </a:rPr>
              <a:t>Em que se baseia o ensinamento missiológico?</a:t>
            </a:r>
            <a:endParaRPr b="0" lang="pt-BR" sz="3200" spc="-1" strike="noStrike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395640" y="1268640"/>
            <a:ext cx="8424360" cy="482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>
              <a:lnSpc>
                <a:spcPct val="100000"/>
              </a:lnSpc>
              <a:spcBef>
                <a:spcPts val="561"/>
              </a:spcBef>
              <a:buClr>
                <a:srgbClr val="ffc000"/>
              </a:buClr>
              <a:buFont typeface="Arial"/>
              <a:buChar char="•"/>
            </a:pPr>
            <a:r>
              <a:rPr b="1" lang="pt-BR" sz="2800" spc="-1" strike="noStrike">
                <a:solidFill>
                  <a:srgbClr val="ffc000"/>
                </a:solidFill>
                <a:latin typeface="Calibri"/>
              </a:rPr>
              <a:t>1. Em um minuncioso exame bíblico sobre os mandamentos  do Senhor e a resposta dos crentes para atender a tarefa de  evangelizar o mundo inteiro;</a:t>
            </a:r>
            <a:endParaRPr b="0" lang="pt-BR" sz="2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561"/>
              </a:spcBef>
              <a:buClr>
                <a:srgbClr val="e46c0a"/>
              </a:buClr>
              <a:buFont typeface="Arial"/>
              <a:buChar char="•"/>
            </a:pPr>
            <a:r>
              <a:rPr b="1" lang="pt-BR" sz="2800" spc="-1" strike="noStrike">
                <a:solidFill>
                  <a:srgbClr val="e46c0a"/>
                </a:solidFill>
                <a:latin typeface="Calibri"/>
              </a:rPr>
              <a:t>2. No estudo de fatos históricos relacionados com a atuação da Igreja desde seu início até agora;</a:t>
            </a:r>
            <a:endParaRPr b="0" lang="pt-BR" sz="2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561"/>
              </a:spcBef>
              <a:buClr>
                <a:srgbClr val="ffc000"/>
              </a:buClr>
              <a:buFont typeface="Arial"/>
              <a:buChar char="•"/>
            </a:pPr>
            <a:r>
              <a:rPr b="1" lang="pt-BR" sz="2800" spc="-1" strike="noStrike">
                <a:solidFill>
                  <a:srgbClr val="ffc000"/>
                </a:solidFill>
                <a:latin typeface="Calibri"/>
              </a:rPr>
              <a:t>3. Na pesquisa e comprovação de fatos atuais que revelam a  atuação missionária da igreja e suas consequências no mundo;</a:t>
            </a:r>
            <a:endParaRPr b="0" lang="pt-BR" sz="2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561"/>
              </a:spcBef>
              <a:buClr>
                <a:srgbClr val="ffc000"/>
              </a:buClr>
              <a:buFont typeface="Arial"/>
              <a:buChar char="•"/>
            </a:pPr>
            <a:r>
              <a:rPr b="1" lang="pt-BR" sz="2800" spc="-1" strike="noStrike">
                <a:solidFill>
                  <a:srgbClr val="ffc000"/>
                </a:solidFill>
                <a:latin typeface="Calibri"/>
              </a:rPr>
              <a:t>2. Nos resultados de pesquisas estatísticas atuais, seguras e confiáveis.</a:t>
            </a: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pt-BR" sz="2800" spc="-1" strike="noStrike"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71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BD37DEE-1E2C-4D17-A03F-968267D320B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30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2"/>
          <p:cNvSpPr/>
          <p:nvPr/>
        </p:nvSpPr>
        <p:spPr>
          <a:xfrm>
            <a:off x="457200" y="1845000"/>
            <a:ext cx="8228880" cy="280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42000"/>
          </a:bodyPr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b="0" lang="pt-BR" sz="5400" spc="-1" strike="noStrike">
                <a:solidFill>
                  <a:srgbClr val="ffc000"/>
                </a:solidFill>
                <a:latin typeface="Berlin Sans FB Demi"/>
              </a:rPr>
              <a:t>O PLANO DA SALVAÇÃO É UM PLANO  QUE TEM ABRANGÊNCIA GLOBAL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D583B75-20D9-45C0-BD1E-322433B5F305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31</a:t>
            </a:fld>
            <a:endParaRPr b="0" lang="pt-BR" sz="1200" spc="-1" strike="noStrike">
              <a:latin typeface="Arial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2188800" y="476640"/>
            <a:ext cx="47653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5400" spc="-1" strike="noStrike">
                <a:solidFill>
                  <a:srgbClr val="ffffff"/>
                </a:solidFill>
                <a:latin typeface="Calibri"/>
                <a:ea typeface="DejaVu Sans"/>
              </a:rPr>
              <a:t>PRIMEIRA LIÇÃO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177" name="CustomShape 6"/>
          <p:cNvSpPr/>
          <p:nvPr/>
        </p:nvSpPr>
        <p:spPr>
          <a:xfrm>
            <a:off x="887400" y="4606560"/>
            <a:ext cx="69188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2000" spc="-1" strike="noStrike">
                <a:solidFill>
                  <a:srgbClr val="ffffff"/>
                </a:solidFill>
                <a:latin typeface="Arial Narrow"/>
                <a:ea typeface="DejaVu Sans"/>
              </a:rPr>
              <a:t>Todo o mundo… toda criatura…todas as nações…até os confins da terra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539640" y="332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f79646"/>
                </a:solidFill>
                <a:latin typeface="Arial Black"/>
              </a:rPr>
              <a:t>A MISSÃO GLOBAL DA IGREJA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323640" y="1412640"/>
            <a:ext cx="8362440" cy="309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Bef>
                <a:spcPts val="799"/>
              </a:spcBef>
              <a:buClr>
                <a:srgbClr val="dce6f2"/>
              </a:buClr>
              <a:buFont typeface="Arial"/>
              <a:buChar char="•"/>
            </a:pPr>
            <a:r>
              <a:rPr b="0" lang="pt-BR" sz="4000" spc="-1" strike="noStrike">
                <a:solidFill>
                  <a:srgbClr val="dce6f2"/>
                </a:solidFill>
                <a:latin typeface="Times New Roman"/>
              </a:rPr>
              <a:t>O plano de salvação que foi projetado no Eden, </a:t>
            </a:r>
            <a:r>
              <a:rPr b="0" lang="pt-BR" sz="4000" spc="-1" strike="noStrike">
                <a:solidFill>
                  <a:srgbClr val="f79646"/>
                </a:solidFill>
                <a:latin typeface="Times New Roman"/>
              </a:rPr>
              <a:t>(Gn 3:15) </a:t>
            </a:r>
            <a:r>
              <a:rPr b="0" lang="pt-BR" sz="4000" spc="-1" strike="noStrike">
                <a:solidFill>
                  <a:srgbClr val="dce6f2"/>
                </a:solidFill>
                <a:latin typeface="Times New Roman"/>
              </a:rPr>
              <a:t>e consumado no Calvário </a:t>
            </a:r>
            <a:r>
              <a:rPr b="0" lang="pt-BR" sz="4000" spc="-1" strike="noStrike">
                <a:solidFill>
                  <a:srgbClr val="f79646"/>
                </a:solidFill>
                <a:latin typeface="Times New Roman"/>
              </a:rPr>
              <a:t>(João 19:30) </a:t>
            </a:r>
            <a:r>
              <a:rPr b="0" lang="pt-BR" sz="4000" spc="-1" strike="noStrike">
                <a:solidFill>
                  <a:srgbClr val="dce6f2"/>
                </a:solidFill>
                <a:latin typeface="Times New Roman"/>
              </a:rPr>
              <a:t>determina que o Evangelho seja pregado a toda criatura e seja conhecido em toda a terra.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81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5D8E5C1-F984-4E3C-8A68-A0F85F1EEC76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31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f79646"/>
                </a:solidFill>
                <a:latin typeface="Calibri"/>
              </a:rPr>
              <a:t>Base Bíblica: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467640" y="119664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3000"/>
          </a:bodyPr>
          <a:p>
            <a:pPr marL="343080" indent="-342360">
              <a:lnSpc>
                <a:spcPct val="100000"/>
              </a:lnSpc>
              <a:spcBef>
                <a:spcPts val="720"/>
              </a:spcBef>
              <a:buClr>
                <a:srgbClr val="ffc000"/>
              </a:buClr>
              <a:buFont typeface="Arial"/>
              <a:buChar char="•"/>
            </a:pPr>
            <a:r>
              <a:rPr b="0" lang="pt-BR" sz="3600" spc="-1" strike="noStrike">
                <a:solidFill>
                  <a:srgbClr val="ffc000"/>
                </a:solidFill>
                <a:latin typeface="Eurostile"/>
              </a:rPr>
              <a:t>Marcos 16:15-16 </a:t>
            </a:r>
            <a:r>
              <a:rPr b="0" lang="pt-BR" sz="3600" spc="-1" strike="noStrike">
                <a:solidFill>
                  <a:srgbClr val="eeece1"/>
                </a:solidFill>
                <a:latin typeface="Eurostile"/>
              </a:rPr>
              <a:t>– Ide por </a:t>
            </a:r>
            <a:r>
              <a:rPr b="1" lang="pt-BR" sz="3600" spc="-1" strike="noStrike">
                <a:solidFill>
                  <a:srgbClr val="00ff00"/>
                </a:solidFill>
                <a:latin typeface="Eurostile"/>
              </a:rPr>
              <a:t>todo o mundo</a:t>
            </a:r>
            <a:r>
              <a:rPr b="0" lang="pt-BR" sz="3600" spc="-1" strike="noStrike">
                <a:solidFill>
                  <a:srgbClr val="eeece1"/>
                </a:solidFill>
                <a:latin typeface="Eurostile"/>
              </a:rPr>
              <a:t>, pregai o evangelho </a:t>
            </a:r>
            <a:r>
              <a:rPr b="1" lang="pt-BR" sz="3600" spc="-1" strike="noStrike">
                <a:solidFill>
                  <a:srgbClr val="00ff00"/>
                </a:solidFill>
                <a:latin typeface="Eurostile"/>
              </a:rPr>
              <a:t>a toda criatura</a:t>
            </a:r>
            <a:r>
              <a:rPr b="0" lang="pt-BR" sz="3600" spc="-1" strike="noStrike">
                <a:solidFill>
                  <a:srgbClr val="eeece1"/>
                </a:solidFill>
                <a:latin typeface="Eurostile"/>
              </a:rPr>
              <a:t>, quem crer e for batizado será salvo, quem porém não crê, será condenado</a:t>
            </a:r>
            <a:endParaRPr b="0" lang="pt-BR" sz="3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720"/>
              </a:spcBef>
              <a:buClr>
                <a:srgbClr val="ffc000"/>
              </a:buClr>
              <a:buFont typeface="Arial"/>
              <a:buChar char="•"/>
            </a:pPr>
            <a:r>
              <a:rPr b="0" lang="pt-BR" sz="3600" spc="-1" strike="noStrike">
                <a:solidFill>
                  <a:srgbClr val="ffc000"/>
                </a:solidFill>
                <a:latin typeface="Eurostile"/>
              </a:rPr>
              <a:t>Mateus 28:19  </a:t>
            </a:r>
            <a:r>
              <a:rPr b="0" lang="pt-BR" sz="3600" spc="-1" strike="noStrike">
                <a:solidFill>
                  <a:srgbClr val="eeece1"/>
                </a:solidFill>
                <a:latin typeface="Eurostile"/>
              </a:rPr>
              <a:t>– Portanto, ide e fazei discipulos de </a:t>
            </a:r>
            <a:r>
              <a:rPr b="1" lang="pt-BR" sz="3600" spc="-1" strike="noStrike">
                <a:solidFill>
                  <a:srgbClr val="00ff00"/>
                </a:solidFill>
                <a:latin typeface="Eurostile"/>
              </a:rPr>
              <a:t>todas as nações</a:t>
            </a:r>
            <a:r>
              <a:rPr b="0" lang="pt-BR" sz="3600" spc="-1" strike="noStrike">
                <a:solidFill>
                  <a:srgbClr val="eeece1"/>
                </a:solidFill>
                <a:latin typeface="Eurostile"/>
              </a:rPr>
              <a:t>, batizando-os em nome do Pai e do Filho e do Espírito Santo.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BAE8349-697C-4E23-857A-2087AA54C0BA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33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539640" y="54864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Bef>
                <a:spcPts val="720"/>
              </a:spcBef>
              <a:buClr>
                <a:srgbClr val="ffc000"/>
              </a:buClr>
              <a:buFont typeface="Arial"/>
              <a:buChar char="•"/>
            </a:pPr>
            <a:r>
              <a:rPr b="0" lang="pt-BR" sz="3600" spc="-1" strike="noStrike">
                <a:solidFill>
                  <a:srgbClr val="ffc000"/>
                </a:solidFill>
                <a:latin typeface="Eurostile"/>
              </a:rPr>
              <a:t>Ato 1:8 </a:t>
            </a:r>
            <a:r>
              <a:rPr b="0" lang="pt-BR" sz="3600" spc="-1" strike="noStrike">
                <a:solidFill>
                  <a:srgbClr val="eeece1"/>
                </a:solidFill>
                <a:latin typeface="Eurostile"/>
              </a:rPr>
              <a:t>– </a:t>
            </a:r>
            <a:r>
              <a:rPr b="0" lang="pt-BR" sz="3600" spc="-1" strike="noStrike">
                <a:solidFill>
                  <a:srgbClr val="c4bd97"/>
                </a:solidFill>
                <a:latin typeface="Eurostile"/>
              </a:rPr>
              <a:t>Mas, recebereis poder, ao descer sobre vós o Espírito Santo, e sereis minhas testemunhas, tanto em Jerusalém como em toda Judeia e Samaria, e </a:t>
            </a:r>
            <a:r>
              <a:rPr b="1" lang="pt-BR" sz="3600" spc="-1" strike="noStrike">
                <a:solidFill>
                  <a:srgbClr val="00ff00"/>
                </a:solidFill>
                <a:latin typeface="Eurostile"/>
              </a:rPr>
              <a:t>até os confins da terra.</a:t>
            </a:r>
            <a:endParaRPr b="0" lang="pt-BR" sz="3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720"/>
              </a:spcBef>
              <a:buClr>
                <a:srgbClr val="ffc000"/>
              </a:buClr>
              <a:buFont typeface="Arial"/>
              <a:buChar char="•"/>
            </a:pPr>
            <a:r>
              <a:rPr b="0" lang="pt-BR" sz="3600" spc="-1" strike="noStrike">
                <a:solidFill>
                  <a:srgbClr val="ffc000"/>
                </a:solidFill>
                <a:latin typeface="Eurostile"/>
              </a:rPr>
              <a:t>Atos 13:47  </a:t>
            </a:r>
            <a:r>
              <a:rPr b="0" lang="pt-BR" sz="3600" spc="-1" strike="noStrike">
                <a:solidFill>
                  <a:srgbClr val="eeece1"/>
                </a:solidFill>
                <a:latin typeface="Eurostile"/>
              </a:rPr>
              <a:t>–</a:t>
            </a:r>
            <a:r>
              <a:rPr b="0" lang="pt-BR" sz="3600" spc="-1" strike="noStrike">
                <a:solidFill>
                  <a:srgbClr val="ffff00"/>
                </a:solidFill>
                <a:latin typeface="Eurostile"/>
              </a:rPr>
              <a:t> </a:t>
            </a:r>
            <a:r>
              <a:rPr b="0" lang="pt-BR" sz="3600" spc="-1" strike="noStrike">
                <a:solidFill>
                  <a:srgbClr val="c4bd97"/>
                </a:solidFill>
                <a:latin typeface="Eurostile"/>
              </a:rPr>
              <a:t>Pois assim nos ordenou: Eu te fiz luz para os gentios a fim de que sejas</a:t>
            </a:r>
            <a:r>
              <a:rPr b="1" lang="pt-BR" sz="3600" spc="-1" strike="noStrike">
                <a:solidFill>
                  <a:srgbClr val="00ff00"/>
                </a:solidFill>
                <a:latin typeface="Eurostile"/>
              </a:rPr>
              <a:t> para salvação até os confins da terra.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4DD6695-AA8D-4997-9329-C022AD5DACE6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33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539640" y="116640"/>
            <a:ext cx="8228880" cy="81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pt-BR" sz="4400" spc="-1" strike="noStrike">
                <a:solidFill>
                  <a:srgbClr val="eeece1"/>
                </a:solidFill>
                <a:latin typeface="Calibri"/>
              </a:rPr>
              <a:t>NOSSO  CAMPO DE TRABALHO</a:t>
            </a:r>
            <a:endParaRPr b="0" lang="pt-BR" sz="4400" spc="-1" strike="noStrike">
              <a:latin typeface="Arial"/>
            </a:endParaRPr>
          </a:p>
        </p:txBody>
      </p:sp>
      <p:pic>
        <p:nvPicPr>
          <p:cNvPr id="190" name="Content Placeholder 5" descr=""/>
          <p:cNvPicPr/>
          <p:nvPr/>
        </p:nvPicPr>
        <p:blipFill>
          <a:blip r:embed="rId1"/>
          <a:stretch/>
        </p:blipFill>
        <p:spPr>
          <a:xfrm>
            <a:off x="323640" y="836640"/>
            <a:ext cx="8496360" cy="5142240"/>
          </a:xfrm>
          <a:prstGeom prst="rect">
            <a:avLst/>
          </a:prstGeom>
          <a:ln>
            <a:noFill/>
          </a:ln>
        </p:spPr>
      </p:pic>
      <p:sp>
        <p:nvSpPr>
          <p:cNvPr id="191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92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A08839F-FF03-4E26-92F2-7EE75256ED9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467640" y="476640"/>
            <a:ext cx="8228880" cy="5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4400" spc="-1" strike="noStrike">
                <a:solidFill>
                  <a:srgbClr val="ddd9c3"/>
                </a:solidFill>
                <a:latin typeface="Calibri"/>
              </a:rPr>
              <a:t>Todas as Nações  (etnias)</a:t>
            </a:r>
            <a:endParaRPr b="0" lang="pt-BR" sz="4400" spc="-1" strike="noStrike">
              <a:latin typeface="Arial"/>
            </a:endParaRPr>
          </a:p>
        </p:txBody>
      </p:sp>
      <p:pic>
        <p:nvPicPr>
          <p:cNvPr id="194" name="Content Placeholder 5" descr=""/>
          <p:cNvPicPr/>
          <p:nvPr/>
        </p:nvPicPr>
        <p:blipFill>
          <a:blip r:embed="rId1"/>
          <a:stretch/>
        </p:blipFill>
        <p:spPr>
          <a:xfrm>
            <a:off x="467640" y="1196640"/>
            <a:ext cx="8365680" cy="4247640"/>
          </a:xfrm>
          <a:prstGeom prst="rect">
            <a:avLst/>
          </a:prstGeom>
          <a:ln>
            <a:noFill/>
          </a:ln>
        </p:spPr>
      </p:pic>
      <p:sp>
        <p:nvSpPr>
          <p:cNvPr id="195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5129F16-4DF2-4B04-A596-CE2F0A9AE09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467640" y="-1713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pt-BR" sz="3600" spc="-1" strike="noStrike">
                <a:solidFill>
                  <a:srgbClr val="ddd9c3"/>
                </a:solidFill>
                <a:latin typeface="Arial Black"/>
              </a:rPr>
              <a:t>A Janela 10.40</a:t>
            </a:r>
            <a:endParaRPr b="0" lang="pt-BR" sz="3600" spc="-1" strike="noStrike">
              <a:latin typeface="Arial"/>
            </a:endParaRPr>
          </a:p>
        </p:txBody>
      </p:sp>
      <p:pic>
        <p:nvPicPr>
          <p:cNvPr id="198" name="Content Placeholder 5" descr=""/>
          <p:cNvPicPr/>
          <p:nvPr/>
        </p:nvPicPr>
        <p:blipFill>
          <a:blip r:embed="rId1"/>
          <a:stretch/>
        </p:blipFill>
        <p:spPr>
          <a:xfrm>
            <a:off x="251640" y="764640"/>
            <a:ext cx="8640360" cy="4319640"/>
          </a:xfrm>
          <a:prstGeom prst="rect">
            <a:avLst/>
          </a:prstGeom>
          <a:ln>
            <a:noFill/>
          </a:ln>
        </p:spPr>
      </p:pic>
      <p:sp>
        <p:nvSpPr>
          <p:cNvPr id="199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F22D64C-2F43-444F-BFF0-DD297B9AAF6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203" name="Picture 2" descr=""/>
          <p:cNvPicPr/>
          <p:nvPr/>
        </p:nvPicPr>
        <p:blipFill>
          <a:blip r:embed="rId1"/>
          <a:stretch/>
        </p:blipFill>
        <p:spPr>
          <a:xfrm>
            <a:off x="251640" y="1845000"/>
            <a:ext cx="8614440" cy="3110040"/>
          </a:xfrm>
          <a:prstGeom prst="rect">
            <a:avLst/>
          </a:prstGeom>
          <a:ln>
            <a:noFill/>
          </a:ln>
        </p:spPr>
      </p:pic>
      <p:sp>
        <p:nvSpPr>
          <p:cNvPr id="204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E548DEB-1450-4FBA-88BE-9A73D870AE1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73" dur="indefinite" restart="never" nodeType="tmRoot">
          <p:childTnLst>
            <p:seq>
              <p:cTn id="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207" name="Picture 2" descr=""/>
          <p:cNvPicPr/>
          <p:nvPr/>
        </p:nvPicPr>
        <p:blipFill>
          <a:blip r:embed="rId1"/>
          <a:stretch/>
        </p:blipFill>
        <p:spPr>
          <a:xfrm>
            <a:off x="755640" y="1052640"/>
            <a:ext cx="7416000" cy="4348800"/>
          </a:xfrm>
          <a:prstGeom prst="rect">
            <a:avLst/>
          </a:prstGeom>
          <a:ln>
            <a:noFill/>
          </a:ln>
        </p:spPr>
      </p:pic>
      <p:sp>
        <p:nvSpPr>
          <p:cNvPr id="208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8D08A98-2568-4D90-90BE-CC3BB589FD75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eeece1"/>
                </a:solidFill>
                <a:latin typeface="Calibri"/>
              </a:rPr>
              <a:t>Lançamento do SEMIPAN</a:t>
            </a:r>
            <a:endParaRPr b="0" lang="pt-BR" sz="4400" spc="-1" strike="noStrike">
              <a:latin typeface="Arial"/>
            </a:endParaRPr>
          </a:p>
        </p:txBody>
      </p:sp>
      <p:pic>
        <p:nvPicPr>
          <p:cNvPr id="60" name="Content Placeholder 5" descr=""/>
          <p:cNvPicPr/>
          <p:nvPr/>
        </p:nvPicPr>
        <p:blipFill>
          <a:blip r:embed="rId1"/>
          <a:stretch/>
        </p:blipFill>
        <p:spPr>
          <a:xfrm>
            <a:off x="2123640" y="1196640"/>
            <a:ext cx="4319640" cy="4319640"/>
          </a:xfrm>
          <a:prstGeom prst="rect">
            <a:avLst/>
          </a:prstGeom>
          <a:ln>
            <a:noFill/>
          </a:ln>
        </p:spPr>
      </p:pic>
      <p:sp>
        <p:nvSpPr>
          <p:cNvPr id="61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2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F8E824B-F193-4052-91D5-65078FCDB308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ddd9c3"/>
                </a:solidFill>
                <a:latin typeface="Calibri"/>
              </a:rPr>
              <a:t>TRIBOS E RAÇAS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211" name="Picture 2" descr=""/>
          <p:cNvPicPr/>
          <p:nvPr/>
        </p:nvPicPr>
        <p:blipFill>
          <a:blip r:embed="rId1"/>
          <a:stretch/>
        </p:blipFill>
        <p:spPr>
          <a:xfrm>
            <a:off x="903240" y="1268640"/>
            <a:ext cx="7249680" cy="4525200"/>
          </a:xfrm>
          <a:prstGeom prst="rect">
            <a:avLst/>
          </a:prstGeom>
          <a:ln>
            <a:noFill/>
          </a:ln>
        </p:spPr>
      </p:pic>
      <p:sp>
        <p:nvSpPr>
          <p:cNvPr id="212" name="CustomShape 3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D7E24DD-FD73-48B7-AF0D-F8B516918EBA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5" name="Content Placeholder 5" descr=""/>
          <p:cNvPicPr/>
          <p:nvPr/>
        </p:nvPicPr>
        <p:blipFill>
          <a:blip r:embed="rId1"/>
          <a:stretch/>
        </p:blipFill>
        <p:spPr>
          <a:xfrm>
            <a:off x="467640" y="998640"/>
            <a:ext cx="3239640" cy="486000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217" name="Picture 6" descr=""/>
          <p:cNvPicPr/>
          <p:nvPr/>
        </p:nvPicPr>
        <p:blipFill>
          <a:blip r:embed="rId2"/>
          <a:stretch/>
        </p:blipFill>
        <p:spPr>
          <a:xfrm>
            <a:off x="3924000" y="592560"/>
            <a:ext cx="4530600" cy="2696400"/>
          </a:xfrm>
          <a:prstGeom prst="rect">
            <a:avLst/>
          </a:prstGeom>
          <a:ln>
            <a:noFill/>
          </a:ln>
        </p:spPr>
      </p:pic>
      <p:pic>
        <p:nvPicPr>
          <p:cNvPr id="218" name="Picture 7" descr=""/>
          <p:cNvPicPr/>
          <p:nvPr/>
        </p:nvPicPr>
        <p:blipFill>
          <a:blip r:embed="rId3"/>
          <a:stretch/>
        </p:blipFill>
        <p:spPr>
          <a:xfrm>
            <a:off x="3955320" y="3429000"/>
            <a:ext cx="4499280" cy="2530440"/>
          </a:xfrm>
          <a:prstGeom prst="rect">
            <a:avLst/>
          </a:prstGeom>
          <a:ln>
            <a:noFill/>
          </a:ln>
        </p:spPr>
      </p:pic>
      <p:sp>
        <p:nvSpPr>
          <p:cNvPr id="219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DECA9A9-2A80-41BC-9391-D6C24DF4E5AE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1" name="Content Placeholder 5" descr=""/>
          <p:cNvPicPr/>
          <p:nvPr/>
        </p:nvPicPr>
        <p:blipFill>
          <a:blip r:embed="rId1"/>
          <a:stretch/>
        </p:blipFill>
        <p:spPr>
          <a:xfrm>
            <a:off x="467640" y="2277000"/>
            <a:ext cx="3527640" cy="3527640"/>
          </a:xfrm>
          <a:prstGeom prst="rect">
            <a:avLst/>
          </a:prstGeom>
          <a:ln>
            <a:noFill/>
          </a:ln>
        </p:spPr>
      </p:pic>
      <p:sp>
        <p:nvSpPr>
          <p:cNvPr id="222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9E442A6-F27C-46F8-A793-1724338D4330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224" name="Picture 6" descr=""/>
          <p:cNvPicPr/>
          <p:nvPr/>
        </p:nvPicPr>
        <p:blipFill>
          <a:blip r:embed="rId2"/>
          <a:stretch/>
        </p:blipFill>
        <p:spPr>
          <a:xfrm>
            <a:off x="4212000" y="2277000"/>
            <a:ext cx="4706280" cy="352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81" dur="indefinite" restart="never" nodeType="tmRoot">
          <p:childTnLst>
            <p:seq>
              <p:cTn id="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1" lang="pt-BR" sz="4000" spc="-1" strike="noStrike">
                <a:solidFill>
                  <a:srgbClr val="ffc000"/>
                </a:solidFill>
                <a:latin typeface="Arial"/>
              </a:rPr>
              <a:t>Atos 8: 26-38 - Filipe e o Eunuco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227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28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279447D-4F2F-47D7-8AA8-67AD1422FC5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43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83" dur="indefinite" restart="never" nodeType="tmRoot">
          <p:childTnLst>
            <p:seq>
              <p:cTn id="8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230" name="Content Placeholder 13" descr=""/>
          <p:cNvPicPr/>
          <p:nvPr/>
        </p:nvPicPr>
        <p:blipFill>
          <a:blip r:embed="rId1"/>
          <a:stretch/>
        </p:blipFill>
        <p:spPr>
          <a:xfrm>
            <a:off x="1043640" y="476640"/>
            <a:ext cx="7392240" cy="5544000"/>
          </a:xfrm>
          <a:prstGeom prst="rect">
            <a:avLst/>
          </a:prstGeom>
          <a:ln>
            <a:noFill/>
          </a:ln>
        </p:spPr>
      </p:pic>
      <p:sp>
        <p:nvSpPr>
          <p:cNvPr id="231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1854845-D495-4E83-8CA5-3EB1E3B7F8C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232" name="Picture 2" descr=""/>
          <p:cNvPicPr/>
          <p:nvPr/>
        </p:nvPicPr>
        <p:blipFill>
          <a:blip r:embed="rId2"/>
          <a:stretch/>
        </p:blipFill>
        <p:spPr>
          <a:xfrm rot="20747400">
            <a:off x="6453720" y="708480"/>
            <a:ext cx="1599480" cy="2352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4" name="Content Placeholder 5" descr=""/>
          <p:cNvPicPr/>
          <p:nvPr/>
        </p:nvPicPr>
        <p:blipFill>
          <a:blip r:embed="rId1"/>
          <a:stretch/>
        </p:blipFill>
        <p:spPr>
          <a:xfrm>
            <a:off x="1187640" y="404640"/>
            <a:ext cx="6696000" cy="5022000"/>
          </a:xfrm>
          <a:prstGeom prst="rect">
            <a:avLst/>
          </a:prstGeom>
          <a:ln>
            <a:noFill/>
          </a:ln>
        </p:spPr>
      </p:pic>
      <p:sp>
        <p:nvSpPr>
          <p:cNvPr id="235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6E81136-EA81-460C-A9DB-8AC61F33AD00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87" dur="indefinite" restart="never" nodeType="tmRoot">
          <p:childTnLst>
            <p:seq>
              <p:cTn id="8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8" name="Content Placeholder 5" descr=""/>
          <p:cNvPicPr/>
          <p:nvPr/>
        </p:nvPicPr>
        <p:blipFill>
          <a:blip r:embed="rId1"/>
          <a:stretch/>
        </p:blipFill>
        <p:spPr>
          <a:xfrm>
            <a:off x="26640" y="188640"/>
            <a:ext cx="9297000" cy="6972480"/>
          </a:xfrm>
          <a:prstGeom prst="rect">
            <a:avLst/>
          </a:prstGeom>
          <a:ln>
            <a:noFill/>
          </a:ln>
        </p:spPr>
      </p:pic>
      <p:sp>
        <p:nvSpPr>
          <p:cNvPr id="239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40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35B0A7C-42C5-4B3B-B487-DF7B23F0091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89" dur="indefinite" restart="never" nodeType="tmRoot">
          <p:childTnLst>
            <p:seq>
              <p:cTn id="9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242" name="Content Placeholder 9" descr=""/>
          <p:cNvPicPr/>
          <p:nvPr/>
        </p:nvPicPr>
        <p:blipFill>
          <a:blip r:embed="rId1"/>
          <a:stretch/>
        </p:blipFill>
        <p:spPr>
          <a:xfrm>
            <a:off x="1403640" y="836640"/>
            <a:ext cx="6192000" cy="4643640"/>
          </a:xfrm>
          <a:prstGeom prst="rect">
            <a:avLst/>
          </a:prstGeom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243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F1D3E9E-A144-4EF7-BD66-BB9BD7127589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91" dur="indefinite" restart="never" nodeType="tmRoot">
          <p:childTnLst>
            <p:seq>
              <p:cTn id="9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5" name="Content Placeholder 5" descr=""/>
          <p:cNvPicPr/>
          <p:nvPr/>
        </p:nvPicPr>
        <p:blipFill>
          <a:blip r:embed="rId1"/>
          <a:stretch/>
        </p:blipFill>
        <p:spPr>
          <a:xfrm>
            <a:off x="0" y="-2664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246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0E90B6C-A541-45F2-8694-94A1448B47D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93" dur="indefinite" restart="never" nodeType="tmRoot">
          <p:childTnLst>
            <p:seq>
              <p:cTn id="9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9" name="Content Placeholder 5" descr=""/>
          <p:cNvPicPr/>
          <p:nvPr/>
        </p:nvPicPr>
        <p:blipFill>
          <a:blip r:embed="rId1"/>
          <a:stretch/>
        </p:blipFill>
        <p:spPr>
          <a:xfrm>
            <a:off x="26640" y="188640"/>
            <a:ext cx="9297000" cy="6972480"/>
          </a:xfrm>
          <a:prstGeom prst="rect">
            <a:avLst/>
          </a:prstGeom>
          <a:ln>
            <a:noFill/>
          </a:ln>
        </p:spPr>
      </p:pic>
      <p:sp>
        <p:nvSpPr>
          <p:cNvPr id="250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DC16BE1-7CA6-4E84-A492-8B2AA3D25CD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95" dur="indefinite" restart="never" nodeType="tmRoot">
          <p:childTnLst>
            <p:seq>
              <p:cTn id="9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ffffff"/>
                </a:solidFill>
                <a:latin typeface="Calibri"/>
              </a:rPr>
              <a:t>Lançamento do SEMIPAN</a:t>
            </a:r>
            <a:endParaRPr b="0" lang="pt-BR" sz="4400" spc="-1" strike="noStrike">
              <a:latin typeface="Arial"/>
            </a:endParaRPr>
          </a:p>
        </p:txBody>
      </p:sp>
      <p:pic>
        <p:nvPicPr>
          <p:cNvPr id="64" name="Content Placeholder 5" descr=""/>
          <p:cNvPicPr/>
          <p:nvPr/>
        </p:nvPicPr>
        <p:blipFill>
          <a:blip r:embed="rId1"/>
          <a:stretch/>
        </p:blipFill>
        <p:spPr>
          <a:xfrm>
            <a:off x="1619640" y="1196640"/>
            <a:ext cx="6033960" cy="4525200"/>
          </a:xfrm>
          <a:prstGeom prst="rect">
            <a:avLst/>
          </a:prstGeom>
          <a:ln>
            <a:noFill/>
          </a:ln>
        </p:spPr>
      </p:pic>
      <p:sp>
        <p:nvSpPr>
          <p:cNvPr id="65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D30CC83-81F7-4860-9E08-7241148D6E18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1115640" y="1917000"/>
            <a:ext cx="7128000" cy="287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0000"/>
          </a:bodyPr>
          <a:p>
            <a:pPr>
              <a:lnSpc>
                <a:spcPct val="100000"/>
              </a:lnSpc>
              <a:spcBef>
                <a:spcPts val="1440"/>
              </a:spcBef>
            </a:pPr>
            <a:r>
              <a:rPr b="0" lang="pt-BR" sz="7200" spc="-1" strike="noStrike">
                <a:solidFill>
                  <a:srgbClr val="f79646"/>
                </a:solidFill>
                <a:latin typeface="Arial Black"/>
              </a:rPr>
              <a:t>O que está acontecendo ?</a:t>
            </a:r>
            <a:endParaRPr b="0" lang="pt-BR" sz="7200" spc="-1" strike="noStrike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8FDD5B5-566C-4E33-9F32-A99E74A4CDCF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50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97" dur="indefinite" restart="never" nodeType="tmRoot">
          <p:childTnLst>
            <p:seq>
              <p:cTn id="9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244800" y="18540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A6F55E9-AFC0-47C9-94F3-B774C4D1893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50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259" name="Picture 2" descr=""/>
          <p:cNvPicPr/>
          <p:nvPr/>
        </p:nvPicPr>
        <p:blipFill>
          <a:blip r:embed="rId1"/>
          <a:stretch/>
        </p:blipFill>
        <p:spPr>
          <a:xfrm>
            <a:off x="4053240" y="2785320"/>
            <a:ext cx="4771800" cy="3135240"/>
          </a:xfrm>
          <a:prstGeom prst="rect">
            <a:avLst/>
          </a:prstGeom>
          <a:ln>
            <a:noFill/>
          </a:ln>
        </p:spPr>
      </p:pic>
      <p:pic>
        <p:nvPicPr>
          <p:cNvPr id="260" name="Picture 3" descr=""/>
          <p:cNvPicPr/>
          <p:nvPr/>
        </p:nvPicPr>
        <p:blipFill>
          <a:blip r:embed="rId2"/>
          <a:stretch/>
        </p:blipFill>
        <p:spPr>
          <a:xfrm>
            <a:off x="226080" y="836640"/>
            <a:ext cx="3911040" cy="2933280"/>
          </a:xfrm>
          <a:prstGeom prst="rect">
            <a:avLst/>
          </a:prstGeom>
          <a:ln>
            <a:noFill/>
          </a:ln>
        </p:spPr>
      </p:pic>
      <p:pic>
        <p:nvPicPr>
          <p:cNvPr id="261" name="Picture 4" descr=""/>
          <p:cNvPicPr/>
          <p:nvPr/>
        </p:nvPicPr>
        <p:blipFill>
          <a:blip r:embed="rId3"/>
          <a:stretch/>
        </p:blipFill>
        <p:spPr>
          <a:xfrm>
            <a:off x="4164120" y="416160"/>
            <a:ext cx="4893840" cy="2305440"/>
          </a:xfrm>
          <a:prstGeom prst="rect">
            <a:avLst/>
          </a:prstGeom>
          <a:ln>
            <a:noFill/>
          </a:ln>
        </p:spPr>
      </p:pic>
      <p:pic>
        <p:nvPicPr>
          <p:cNvPr id="262" name="Picture 5" descr=""/>
          <p:cNvPicPr/>
          <p:nvPr/>
        </p:nvPicPr>
        <p:blipFill>
          <a:blip r:embed="rId4"/>
          <a:stretch/>
        </p:blipFill>
        <p:spPr>
          <a:xfrm>
            <a:off x="226080" y="3405240"/>
            <a:ext cx="3898440" cy="2502720"/>
          </a:xfrm>
          <a:prstGeom prst="rect">
            <a:avLst/>
          </a:prstGeom>
          <a:ln>
            <a:noFill/>
          </a:ln>
        </p:spPr>
      </p:pic>
      <p:sp>
        <p:nvSpPr>
          <p:cNvPr id="263" name="CustomShape 5"/>
          <p:cNvSpPr/>
          <p:nvPr/>
        </p:nvSpPr>
        <p:spPr>
          <a:xfrm>
            <a:off x="1991160" y="1643400"/>
            <a:ext cx="1871280" cy="51696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Transportes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264" name="CustomShape 6"/>
          <p:cNvSpPr/>
          <p:nvPr/>
        </p:nvSpPr>
        <p:spPr>
          <a:xfrm>
            <a:off x="6411600" y="2137680"/>
            <a:ext cx="2400120" cy="57780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Comunicação</a:t>
            </a:r>
            <a:endParaRPr b="0" lang="pt-BR" sz="3200" spc="-1" strike="noStrike">
              <a:latin typeface="Arial"/>
            </a:endParaRPr>
          </a:p>
        </p:txBody>
      </p:sp>
      <p:sp>
        <p:nvSpPr>
          <p:cNvPr id="265" name="CustomShape 7"/>
          <p:cNvSpPr/>
          <p:nvPr/>
        </p:nvSpPr>
        <p:spPr>
          <a:xfrm>
            <a:off x="960840" y="5398200"/>
            <a:ext cx="3181680" cy="51696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t-BR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Recursos Financeiros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266" name="CustomShape 8"/>
          <p:cNvSpPr/>
          <p:nvPr/>
        </p:nvSpPr>
        <p:spPr>
          <a:xfrm>
            <a:off x="6411600" y="4581000"/>
            <a:ext cx="2267280" cy="57780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Globalização</a:t>
            </a:r>
            <a:endParaRPr b="0" lang="pt-B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99" dur="indefinite" restart="never" nodeType="tmRoot">
          <p:childTnLst>
            <p:seq>
              <p:cTn id="10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ddd9c3"/>
                </a:solidFill>
                <a:latin typeface="Calibri"/>
              </a:rPr>
              <a:t>DIAGNÓSTICO MISSIOLÓGICO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269" name="Content Placeholder 9" descr=""/>
          <p:cNvPicPr/>
          <p:nvPr/>
        </p:nvPicPr>
        <p:blipFill>
          <a:blip r:embed="rId1"/>
          <a:stretch/>
        </p:blipFill>
        <p:spPr>
          <a:xfrm>
            <a:off x="1547640" y="1196640"/>
            <a:ext cx="6203520" cy="4319640"/>
          </a:xfrm>
          <a:prstGeom prst="rect">
            <a:avLst/>
          </a:prstGeom>
          <a:ln>
            <a:noFill/>
          </a:ln>
        </p:spPr>
      </p:pic>
      <p:sp>
        <p:nvSpPr>
          <p:cNvPr id="270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6538568-3C6A-4A0D-9B37-B28E1D321C70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01" dur="indefinite" restart="never" nodeType="tmRoot">
          <p:childTnLst>
            <p:seq>
              <p:cTn id="10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388CBB7-AD8B-4BCF-9781-3F6545C3CD30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273" name="Content Placeholder 6" descr=""/>
          <p:cNvPicPr/>
          <p:nvPr/>
        </p:nvPicPr>
        <p:blipFill>
          <a:blip r:embed="rId1"/>
          <a:stretch/>
        </p:blipFill>
        <p:spPr>
          <a:xfrm>
            <a:off x="2339640" y="1435680"/>
            <a:ext cx="3947040" cy="3947040"/>
          </a:xfrm>
          <a:prstGeom prst="rect">
            <a:avLst/>
          </a:prstGeom>
          <a:ln>
            <a:noFill/>
          </a:ln>
        </p:spPr>
      </p:pic>
      <p:sp>
        <p:nvSpPr>
          <p:cNvPr id="274" name="CustomShape 3"/>
          <p:cNvSpPr/>
          <p:nvPr/>
        </p:nvSpPr>
        <p:spPr>
          <a:xfrm>
            <a:off x="182160" y="18720"/>
            <a:ext cx="877932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ffffff"/>
                </a:solidFill>
                <a:latin typeface="Aharoni"/>
                <a:ea typeface="DejaVu Sans"/>
              </a:rPr>
              <a:t>Precisamos achar os culpados.</a:t>
            </a:r>
            <a:endParaRPr b="0" lang="pt-BR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ffffff"/>
                </a:solidFill>
                <a:latin typeface="Aharoni"/>
                <a:ea typeface="DejaVu Sans"/>
              </a:rPr>
              <a:t>Descobrir as roturas</a:t>
            </a:r>
            <a:endParaRPr b="0" lang="pt-BR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03" dur="indefinite" restart="never" nodeType="tmRoot">
          <p:childTnLst>
            <p:seq>
              <p:cTn id="10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539640" y="980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1" lang="pt-BR" sz="4400" spc="-1" strike="noStrike">
                <a:solidFill>
                  <a:srgbClr val="ffc000"/>
                </a:solidFill>
                <a:latin typeface="Calibri"/>
              </a:rPr>
              <a:t>AS DUAS CARACTERÍSTICAS DO CRESCIMENTO DA IGREJA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1691640" y="2349000"/>
            <a:ext cx="2087640" cy="2519640"/>
          </a:xfrm>
          <a:prstGeom prst="upArrow">
            <a:avLst>
              <a:gd name="adj1" fmla="val 50000"/>
              <a:gd name="adj2" fmla="val 50000"/>
            </a:avLst>
          </a:prstGeom>
          <a:ln>
            <a:solidFill>
              <a:srgbClr val="be4b48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BASE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278" name="CustomShape 4"/>
          <p:cNvSpPr/>
          <p:nvPr/>
        </p:nvSpPr>
        <p:spPr>
          <a:xfrm>
            <a:off x="4284000" y="2765160"/>
            <a:ext cx="4175640" cy="1686600"/>
          </a:xfrm>
          <a:prstGeom prst="leftRightArrow">
            <a:avLst>
              <a:gd name="adj1" fmla="val 50000"/>
              <a:gd name="adj2" fmla="val 50000"/>
            </a:avLst>
          </a:prstGeom>
          <a:ln>
            <a:solidFill>
              <a:srgbClr val="98b855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EXPANSÃO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279" name="CustomShape 5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AAF30FA-9952-4AEB-B69B-A9776AB64B4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54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05" dur="indefinite" restart="never" nodeType="tmRoot">
          <p:childTnLst>
            <p:seq>
              <p:cTn id="10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1" name="Content Placeholder 5" descr=""/>
          <p:cNvPicPr/>
          <p:nvPr/>
        </p:nvPicPr>
        <p:blipFill>
          <a:blip r:embed="rId1"/>
          <a:stretch/>
        </p:blipFill>
        <p:spPr>
          <a:xfrm>
            <a:off x="1475640" y="764640"/>
            <a:ext cx="6696000" cy="5022000"/>
          </a:xfrm>
          <a:prstGeom prst="rect">
            <a:avLst/>
          </a:prstGeom>
          <a:ln>
            <a:noFill/>
          </a:ln>
        </p:spPr>
      </p:pic>
      <p:sp>
        <p:nvSpPr>
          <p:cNvPr id="282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DC7552E-AE3F-405D-AABE-65DD83F1FD5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07" dur="indefinite" restart="never" nodeType="tmRoot">
          <p:childTnLst>
            <p:seq>
              <p:cTn id="10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5" name="Content Placeholder 5" descr=""/>
          <p:cNvPicPr/>
          <p:nvPr/>
        </p:nvPicPr>
        <p:blipFill>
          <a:blip r:embed="rId1"/>
          <a:stretch/>
        </p:blipFill>
        <p:spPr>
          <a:xfrm>
            <a:off x="1835640" y="1268640"/>
            <a:ext cx="5715360" cy="4535640"/>
          </a:xfrm>
          <a:prstGeom prst="rect">
            <a:avLst/>
          </a:prstGeom>
          <a:ln>
            <a:noFill/>
          </a:ln>
        </p:spPr>
      </p:pic>
      <p:sp>
        <p:nvSpPr>
          <p:cNvPr id="286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87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512BEC8-308A-405E-B15D-B4642D6D18E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09" dur="indefinite" restart="never" nodeType="tmRoot">
          <p:childTnLst>
            <p:seq>
              <p:cTn id="1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9" name="Content Placeholder 5" descr=""/>
          <p:cNvPicPr/>
          <p:nvPr/>
        </p:nvPicPr>
        <p:blipFill>
          <a:blip r:embed="rId1"/>
          <a:stretch/>
        </p:blipFill>
        <p:spPr>
          <a:xfrm>
            <a:off x="1554840" y="1600200"/>
            <a:ext cx="6033960" cy="4525200"/>
          </a:xfrm>
          <a:prstGeom prst="rect">
            <a:avLst/>
          </a:prstGeom>
          <a:ln>
            <a:noFill/>
          </a:ln>
        </p:spPr>
      </p:pic>
      <p:sp>
        <p:nvSpPr>
          <p:cNvPr id="290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291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A495822-B071-4FB4-8CDA-DCDA80A9E0DA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11" dur="indefinite" restart="never" nodeType="tmRoot">
          <p:childTnLst>
            <p:seq>
              <p:cTn id="1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3" name="Content Placeholder 5" descr=""/>
          <p:cNvPicPr/>
          <p:nvPr/>
        </p:nvPicPr>
        <p:blipFill>
          <a:blip r:embed="rId1"/>
          <a:stretch/>
        </p:blipFill>
        <p:spPr>
          <a:xfrm>
            <a:off x="971640" y="3065040"/>
            <a:ext cx="3160440" cy="2370240"/>
          </a:xfrm>
          <a:prstGeom prst="rect">
            <a:avLst/>
          </a:prstGeom>
          <a:ln>
            <a:noFill/>
          </a:ln>
        </p:spPr>
      </p:pic>
      <p:sp>
        <p:nvSpPr>
          <p:cNvPr id="294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295" name="Picture 6" descr=""/>
          <p:cNvPicPr/>
          <p:nvPr/>
        </p:nvPicPr>
        <p:blipFill>
          <a:blip r:embed="rId2"/>
          <a:stretch/>
        </p:blipFill>
        <p:spPr>
          <a:xfrm>
            <a:off x="5148000" y="3148560"/>
            <a:ext cx="2937960" cy="2203200"/>
          </a:xfrm>
          <a:prstGeom prst="rect">
            <a:avLst/>
          </a:prstGeom>
          <a:ln>
            <a:noFill/>
          </a:ln>
        </p:spPr>
      </p:pic>
      <p:sp>
        <p:nvSpPr>
          <p:cNvPr id="296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AB0A90E-CC23-4B52-95E8-1833B710146E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941040" y="2085120"/>
            <a:ext cx="693252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4800" spc="-1" strike="noStrike">
                <a:solidFill>
                  <a:srgbClr val="ffffff"/>
                </a:solidFill>
                <a:latin typeface="Calibri"/>
                <a:ea typeface="DejaVu Sans"/>
              </a:rPr>
              <a:t>Diferenças entre o  CV e CH</a:t>
            </a:r>
            <a:endParaRPr b="0" lang="pt-BR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13" dur="indefinite" restart="never" nodeType="tmRoot">
          <p:childTnLst>
            <p:seq>
              <p:cTn id="1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9" name="Content Placeholder 5" descr=""/>
          <p:cNvPicPr/>
          <p:nvPr/>
        </p:nvPicPr>
        <p:blipFill>
          <a:blip r:embed="rId1"/>
          <a:stretch/>
        </p:blipFill>
        <p:spPr>
          <a:xfrm>
            <a:off x="683640" y="1698480"/>
            <a:ext cx="3160440" cy="2370240"/>
          </a:xfrm>
          <a:prstGeom prst="rect">
            <a:avLst/>
          </a:prstGeom>
          <a:ln>
            <a:noFill/>
          </a:ln>
        </p:spPr>
      </p:pic>
      <p:sp>
        <p:nvSpPr>
          <p:cNvPr id="300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301" name="Picture 6" descr=""/>
          <p:cNvPicPr/>
          <p:nvPr/>
        </p:nvPicPr>
        <p:blipFill>
          <a:blip r:embed="rId2"/>
          <a:stretch/>
        </p:blipFill>
        <p:spPr>
          <a:xfrm>
            <a:off x="5580000" y="1855440"/>
            <a:ext cx="2937960" cy="2203200"/>
          </a:xfrm>
          <a:prstGeom prst="rect">
            <a:avLst/>
          </a:prstGeom>
          <a:ln>
            <a:noFill/>
          </a:ln>
        </p:spPr>
      </p:pic>
      <p:sp>
        <p:nvSpPr>
          <p:cNvPr id="302" name="CustomShape 3"/>
          <p:cNvSpPr/>
          <p:nvPr/>
        </p:nvSpPr>
        <p:spPr>
          <a:xfrm>
            <a:off x="5887080" y="4373640"/>
            <a:ext cx="2323800" cy="162972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Expansão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Execução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Conquista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303" name="CustomShape 4"/>
          <p:cNvSpPr/>
          <p:nvPr/>
        </p:nvSpPr>
        <p:spPr>
          <a:xfrm>
            <a:off x="1115640" y="4293000"/>
            <a:ext cx="2323800" cy="162972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Base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Preparação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Sustento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304" name="CustomShape 5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EC4E479-1237-4AF0-8996-A67AFEEA0258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15" dur="indefinite" restart="never" nodeType="tmRoot">
          <p:childTnLst>
            <p:seq>
              <p:cTn id="1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" descr=""/>
          <p:cNvPicPr/>
          <p:nvPr/>
        </p:nvPicPr>
        <p:blipFill>
          <a:blip r:embed="rId1"/>
          <a:stretch/>
        </p:blipFill>
        <p:spPr>
          <a:xfrm>
            <a:off x="351720" y="59400"/>
            <a:ext cx="8537760" cy="2996280"/>
          </a:xfrm>
          <a:prstGeom prst="rect">
            <a:avLst/>
          </a:prstGeom>
          <a:ln>
            <a:noFill/>
          </a:ln>
        </p:spPr>
      </p:pic>
      <p:pic>
        <p:nvPicPr>
          <p:cNvPr id="68" name="Content Placeholder 9" descr=""/>
          <p:cNvPicPr/>
          <p:nvPr/>
        </p:nvPicPr>
        <p:blipFill>
          <a:blip r:embed="rId2"/>
          <a:stretch/>
        </p:blipFill>
        <p:spPr>
          <a:xfrm>
            <a:off x="323640" y="1845000"/>
            <a:ext cx="8649360" cy="327924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>
            <a:off x="3094560" y="638136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Impact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3031920" y="1557720"/>
            <a:ext cx="29703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t-BR" sz="4000" spc="46" strike="noStrike">
                <a:solidFill>
                  <a:srgbClr val="fbfbfb"/>
                </a:solidFill>
                <a:latin typeface="Calibri"/>
                <a:ea typeface="DejaVu Sans"/>
              </a:rPr>
              <a:t>PARA TODOS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71" name="CustomShape 3"/>
          <p:cNvSpPr/>
          <p:nvPr/>
        </p:nvSpPr>
        <p:spPr>
          <a:xfrm>
            <a:off x="1826640" y="4464000"/>
            <a:ext cx="501228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4000" spc="-1" strike="noStrike">
                <a:solidFill>
                  <a:srgbClr val="ff9f5c"/>
                </a:solidFill>
                <a:latin typeface="Berlin Sans FB Demi"/>
                <a:ea typeface="DejaVu Sans"/>
              </a:rPr>
              <a:t>SEMIPAN On-Line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72" name="CustomShape 4"/>
          <p:cNvSpPr/>
          <p:nvPr/>
        </p:nvSpPr>
        <p:spPr>
          <a:xfrm>
            <a:off x="1993680" y="5040000"/>
            <a:ext cx="441324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Charlotte, NC, USA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73" name="CustomShape 5"/>
          <p:cNvSpPr/>
          <p:nvPr/>
        </p:nvSpPr>
        <p:spPr>
          <a:xfrm>
            <a:off x="6584760" y="630936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E1F1AE0-059C-41C8-8C31-CFAF43C6ED60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sp>
        <p:nvSpPr>
          <p:cNvPr id="74" name="CustomShape 6"/>
          <p:cNvSpPr/>
          <p:nvPr/>
        </p:nvSpPr>
        <p:spPr>
          <a:xfrm>
            <a:off x="2311200" y="298440"/>
            <a:ext cx="44118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4000" spc="-1" strike="noStrike">
                <a:solidFill>
                  <a:srgbClr val="ff9f5c"/>
                </a:solidFill>
                <a:latin typeface="Impact"/>
                <a:ea typeface="DejaVu Sans"/>
              </a:rPr>
              <a:t>Worldwide Missions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75" name="CustomShape 7"/>
          <p:cNvSpPr/>
          <p:nvPr/>
        </p:nvSpPr>
        <p:spPr>
          <a:xfrm>
            <a:off x="727560" y="929520"/>
            <a:ext cx="783504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t-BR" sz="4800" spc="46" strike="noStrike">
                <a:solidFill>
                  <a:srgbClr val="c00000"/>
                </a:solidFill>
                <a:latin typeface="Arial Black"/>
                <a:ea typeface="DejaVu Sans"/>
              </a:rPr>
              <a:t>MISSIOLOGÍA BÍBLICA</a:t>
            </a:r>
            <a:endParaRPr b="0" lang="pt-BR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6" name="Content Placeholder 5" descr=""/>
          <p:cNvPicPr/>
          <p:nvPr/>
        </p:nvPicPr>
        <p:blipFill>
          <a:blip r:embed="rId1"/>
          <a:stretch/>
        </p:blipFill>
        <p:spPr>
          <a:xfrm>
            <a:off x="683640" y="1698480"/>
            <a:ext cx="3160440" cy="2370240"/>
          </a:xfrm>
          <a:prstGeom prst="rect">
            <a:avLst/>
          </a:prstGeom>
          <a:ln>
            <a:noFill/>
          </a:ln>
        </p:spPr>
      </p:pic>
      <p:sp>
        <p:nvSpPr>
          <p:cNvPr id="307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308" name="Picture 6" descr=""/>
          <p:cNvPicPr/>
          <p:nvPr/>
        </p:nvPicPr>
        <p:blipFill>
          <a:blip r:embed="rId2"/>
          <a:stretch/>
        </p:blipFill>
        <p:spPr>
          <a:xfrm>
            <a:off x="5220000" y="1616040"/>
            <a:ext cx="3240000" cy="2430000"/>
          </a:xfrm>
          <a:prstGeom prst="rect">
            <a:avLst/>
          </a:prstGeom>
          <a:ln>
            <a:noFill/>
          </a:ln>
        </p:spPr>
      </p:pic>
      <p:sp>
        <p:nvSpPr>
          <p:cNvPr id="309" name="CustomShape 3"/>
          <p:cNvSpPr/>
          <p:nvPr/>
        </p:nvSpPr>
        <p:spPr>
          <a:xfrm>
            <a:off x="5887080" y="4373640"/>
            <a:ext cx="2323800" cy="162972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Zona de Guerra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Renúncia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COMPROMISSO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310" name="CustomShape 4"/>
          <p:cNvSpPr/>
          <p:nvPr/>
        </p:nvSpPr>
        <p:spPr>
          <a:xfrm>
            <a:off x="1115640" y="4293000"/>
            <a:ext cx="2323800" cy="162972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Zona de Conforto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Faciidade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ATRAÇÃO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311" name="CustomShape 5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BFB5B1A-770F-4D2B-BCFD-876A2237E089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17" dur="indefinite" restart="never" nodeType="tmRoot">
          <p:childTnLst>
            <p:seq>
              <p:cTn id="1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3" name="Content Placeholder 5" descr=""/>
          <p:cNvPicPr/>
          <p:nvPr/>
        </p:nvPicPr>
        <p:blipFill>
          <a:blip r:embed="rId1"/>
          <a:stretch/>
        </p:blipFill>
        <p:spPr>
          <a:xfrm>
            <a:off x="1403640" y="1917000"/>
            <a:ext cx="5818320" cy="4525200"/>
          </a:xfrm>
          <a:prstGeom prst="rect">
            <a:avLst/>
          </a:prstGeom>
          <a:ln>
            <a:noFill/>
          </a:ln>
        </p:spPr>
      </p:pic>
      <p:sp>
        <p:nvSpPr>
          <p:cNvPr id="314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15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0B3362F-C5D6-4488-8C36-BF86C4D14AB5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19" dur="indefinite" restart="never" nodeType="tmRoot">
          <p:childTnLst>
            <p:seq>
              <p:cTn id="1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Content Placeholder 5" descr=""/>
          <p:cNvPicPr/>
          <p:nvPr/>
        </p:nvPicPr>
        <p:blipFill>
          <a:blip r:embed="rId1"/>
          <a:stretch/>
        </p:blipFill>
        <p:spPr>
          <a:xfrm>
            <a:off x="467640" y="1845000"/>
            <a:ext cx="3160440" cy="2370240"/>
          </a:xfrm>
          <a:prstGeom prst="rect">
            <a:avLst/>
          </a:prstGeom>
          <a:ln>
            <a:noFill/>
          </a:ln>
        </p:spPr>
      </p:pic>
      <p:sp>
        <p:nvSpPr>
          <p:cNvPr id="317" name="CustomShape 1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318" name="Picture 6" descr=""/>
          <p:cNvPicPr/>
          <p:nvPr/>
        </p:nvPicPr>
        <p:blipFill>
          <a:blip r:embed="rId2"/>
          <a:stretch/>
        </p:blipFill>
        <p:spPr>
          <a:xfrm>
            <a:off x="5004000" y="1845000"/>
            <a:ext cx="3225960" cy="2419200"/>
          </a:xfrm>
          <a:prstGeom prst="rect">
            <a:avLst/>
          </a:prstGeom>
          <a:ln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CD1E8C0-BF13-4622-8E9A-D23829A380C5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320" name="Picture 2" descr=""/>
          <p:cNvPicPr/>
          <p:nvPr/>
        </p:nvPicPr>
        <p:blipFill>
          <a:blip r:embed="rId3"/>
          <a:stretch/>
        </p:blipFill>
        <p:spPr>
          <a:xfrm>
            <a:off x="2988000" y="1742760"/>
            <a:ext cx="2689560" cy="2333880"/>
          </a:xfrm>
          <a:prstGeom prst="rect">
            <a:avLst/>
          </a:prstGeom>
          <a:ln>
            <a:noFill/>
          </a:ln>
        </p:spPr>
      </p:pic>
      <p:sp>
        <p:nvSpPr>
          <p:cNvPr id="321" name="CustomShape 3"/>
          <p:cNvSpPr/>
          <p:nvPr/>
        </p:nvSpPr>
        <p:spPr>
          <a:xfrm>
            <a:off x="4169160" y="4273920"/>
            <a:ext cx="2447640" cy="972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1031"/>
              <a:gd name="adj6" fmla="val -7184"/>
            </a:avLst>
          </a:prstGeom>
          <a:ln>
            <a:solidFill>
              <a:srgbClr val="f59240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ENGRENAGEM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21" dur="indefinite" restart="never" nodeType="tmRoot">
          <p:childTnLst>
            <p:seq>
              <p:cTn id="1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65520" y="423720"/>
            <a:ext cx="8961480" cy="6120000"/>
          </a:xfrm>
          <a:prstGeom prst="upArrowCallout">
            <a:avLst>
              <a:gd name="adj1" fmla="val 20964"/>
              <a:gd name="adj2" fmla="val 10482"/>
              <a:gd name="adj3" fmla="val 25000"/>
              <a:gd name="adj4" fmla="val 75000"/>
            </a:avLst>
          </a:prstGeom>
          <a:ln>
            <a:solidFill>
              <a:srgbClr val="be4b48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28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Romanos 10:13-15</a:t>
            </a:r>
            <a:endParaRPr b="0" lang="pt-B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3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Porque todo aquele que invocar o nome do Senhor será salvo. </a:t>
            </a:r>
            <a:r>
              <a:rPr b="1" lang="pt-BR" sz="3200" spc="-1" strike="noStrike">
                <a:solidFill>
                  <a:srgbClr val="8eb4e3"/>
                </a:solidFill>
                <a:latin typeface="Times New Roman"/>
                <a:ea typeface="DejaVu Sans"/>
              </a:rPr>
              <a:t>(14) Como, pois invocarão aquele em quem não creram? </a:t>
            </a:r>
            <a:r>
              <a:rPr b="1" lang="pt-BR" sz="3200" spc="-1" strike="noStrike">
                <a:solidFill>
                  <a:srgbClr val="ffc000"/>
                </a:solidFill>
                <a:latin typeface="Times New Roman"/>
                <a:ea typeface="DejaVu Sans"/>
              </a:rPr>
              <a:t>E como crerão naquele de quem  não ouviram falar? </a:t>
            </a:r>
            <a:r>
              <a:rPr b="1" lang="pt-BR" sz="3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E como ouvirão se não há quem  pregue? (15) </a:t>
            </a:r>
            <a:r>
              <a:rPr b="1" lang="pt-BR" sz="3200" spc="-1" strike="noStrike">
                <a:solidFill>
                  <a:srgbClr val="00ff00"/>
                </a:solidFill>
                <a:latin typeface="Times New Roman"/>
                <a:ea typeface="DejaVu Sans"/>
              </a:rPr>
              <a:t>E, como pregarão se não forem enviados?</a:t>
            </a:r>
            <a:r>
              <a:rPr b="1" lang="pt-BR" sz="3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Como está escrito: Quão formosos são os pés dos  que anunciam a paz, dos que anunciam coisas boas.</a:t>
            </a:r>
            <a:endParaRPr b="0" lang="pt-BR" sz="3200" spc="-1" strike="noStrike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4" name="Content Placeholder 5" descr=""/>
          <p:cNvPicPr/>
          <p:nvPr/>
        </p:nvPicPr>
        <p:blipFill>
          <a:blip r:embed="rId1"/>
          <a:stretch/>
        </p:blipFill>
        <p:spPr>
          <a:xfrm>
            <a:off x="1835640" y="252720"/>
            <a:ext cx="1645200" cy="1233720"/>
          </a:xfrm>
          <a:prstGeom prst="rect">
            <a:avLst/>
          </a:prstGeom>
          <a:ln>
            <a:noFill/>
          </a:ln>
        </p:spPr>
      </p:pic>
      <p:sp>
        <p:nvSpPr>
          <p:cNvPr id="325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326" name="Picture 6" descr=""/>
          <p:cNvPicPr/>
          <p:nvPr/>
        </p:nvPicPr>
        <p:blipFill>
          <a:blip r:embed="rId2"/>
          <a:stretch/>
        </p:blipFill>
        <p:spPr>
          <a:xfrm>
            <a:off x="5436000" y="252720"/>
            <a:ext cx="1727640" cy="1295280"/>
          </a:xfrm>
          <a:prstGeom prst="rect">
            <a:avLst/>
          </a:prstGeom>
          <a:ln>
            <a:noFill/>
          </a:ln>
        </p:spPr>
      </p:pic>
      <p:pic>
        <p:nvPicPr>
          <p:cNvPr id="327" name="Picture 7" descr=""/>
          <p:cNvPicPr/>
          <p:nvPr/>
        </p:nvPicPr>
        <p:blipFill>
          <a:blip r:embed="rId3"/>
          <a:stretch/>
        </p:blipFill>
        <p:spPr>
          <a:xfrm rot="1247400">
            <a:off x="4001040" y="408240"/>
            <a:ext cx="1021320" cy="7898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  <p:sp>
        <p:nvSpPr>
          <p:cNvPr id="328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FE124EA-D0D6-4A7E-92D3-14ED09D8D65E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23" dur="indefinite" restart="never" nodeType="tmRoot">
          <p:childTnLst>
            <p:seq>
              <p:cTn id="1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0" name="Content Placeholder 5" descr=""/>
          <p:cNvPicPr/>
          <p:nvPr/>
        </p:nvPicPr>
        <p:blipFill>
          <a:blip r:embed="rId1"/>
          <a:stretch/>
        </p:blipFill>
        <p:spPr>
          <a:xfrm>
            <a:off x="4428000" y="692640"/>
            <a:ext cx="4282920" cy="3311640"/>
          </a:xfrm>
          <a:prstGeom prst="rect">
            <a:avLst/>
          </a:prstGeom>
          <a:ln>
            <a:noFill/>
          </a:ln>
        </p:spPr>
      </p:pic>
      <p:sp>
        <p:nvSpPr>
          <p:cNvPr id="331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332" name="Picture 6" descr=""/>
          <p:cNvPicPr/>
          <p:nvPr/>
        </p:nvPicPr>
        <p:blipFill>
          <a:blip r:embed="rId2"/>
          <a:stretch/>
        </p:blipFill>
        <p:spPr>
          <a:xfrm>
            <a:off x="683640" y="692640"/>
            <a:ext cx="3574080" cy="3311640"/>
          </a:xfrm>
          <a:prstGeom prst="rect">
            <a:avLst/>
          </a:prstGeom>
          <a:ln>
            <a:noFill/>
          </a:ln>
        </p:spPr>
      </p:pic>
      <p:sp>
        <p:nvSpPr>
          <p:cNvPr id="333" name="CustomShape 3"/>
          <p:cNvSpPr/>
          <p:nvPr/>
        </p:nvSpPr>
        <p:spPr>
          <a:xfrm>
            <a:off x="687240" y="4257720"/>
            <a:ext cx="3468600" cy="456480"/>
          </a:xfrm>
          <a:prstGeom prst="snip2SameRect">
            <a:avLst>
              <a:gd name="adj1" fmla="val 16667"/>
              <a:gd name="adj2" fmla="val 0"/>
            </a:avLst>
          </a:prstGeom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MISSIOLOGIA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334" name="CustomShape 4"/>
          <p:cNvSpPr/>
          <p:nvPr/>
        </p:nvSpPr>
        <p:spPr>
          <a:xfrm>
            <a:off x="4860000" y="4212360"/>
            <a:ext cx="3468600" cy="456480"/>
          </a:xfrm>
          <a:prstGeom prst="snip2SameRect">
            <a:avLst>
              <a:gd name="adj1" fmla="val 16667"/>
              <a:gd name="adj2" fmla="val 0"/>
            </a:avLst>
          </a:prstGeom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OMISSÃO MISSIONÁRIA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335" name="CustomShape 5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FE28633-7F1B-4B0C-9AA4-6530FBCBF480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25" dur="indefinite" restart="never" nodeType="tmRoot">
          <p:childTnLst>
            <p:seq>
              <p:cTn id="1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f2f2f2"/>
                </a:solidFill>
                <a:latin typeface="Calibri"/>
              </a:rPr>
              <a:t>Aqui termina a Primeira Aula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457200" y="1600200"/>
            <a:ext cx="843444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pt-BR" sz="3200" spc="-1" strike="noStrike">
                <a:solidFill>
                  <a:srgbClr val="d9d9d9"/>
                </a:solidFill>
                <a:latin typeface="Calibri"/>
              </a:rPr>
              <a:t>Despois do  interválo vamos  estudar:</a:t>
            </a:r>
            <a:endParaRPr b="0" lang="pt-BR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799"/>
              </a:spcBef>
              <a:buClr>
                <a:srgbClr val="ffc000"/>
              </a:buClr>
              <a:buFont typeface="Arial"/>
              <a:buChar char="•"/>
            </a:pPr>
            <a:r>
              <a:rPr b="1" lang="pt-BR" sz="4000" spc="-1" strike="noStrike">
                <a:solidFill>
                  <a:srgbClr val="ffc000"/>
                </a:solidFill>
                <a:latin typeface="Calibri"/>
              </a:rPr>
              <a:t>Os motivos que geram a omissão missionária e suas consequências;</a:t>
            </a:r>
            <a:endParaRPr b="0" lang="pt-BR" sz="4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799"/>
              </a:spcBef>
              <a:buClr>
                <a:srgbClr val="ffc000"/>
              </a:buClr>
              <a:buFont typeface="Arial"/>
              <a:buChar char="•"/>
            </a:pPr>
            <a:r>
              <a:rPr b="1" lang="pt-BR" sz="4000" spc="-1" strike="noStrike">
                <a:solidFill>
                  <a:srgbClr val="ffc000"/>
                </a:solidFill>
                <a:latin typeface="Calibri"/>
              </a:rPr>
              <a:t>Como a igreja necessita reagir para vencer os seus desafios no Século 21.</a:t>
            </a:r>
            <a:endParaRPr b="0" lang="pt-BR" sz="4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pt-BR" sz="4000" spc="-1" strike="noStrike">
              <a:latin typeface="Arial"/>
            </a:endParaRPr>
          </a:p>
        </p:txBody>
      </p:sp>
      <p:sp>
        <p:nvSpPr>
          <p:cNvPr id="338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39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3CF3AF2-37DF-43EB-9068-D1FD956927E9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27" dur="indefinite" restart="never" nodeType="tmRoot">
          <p:childTnLst>
            <p:seq>
              <p:cTn id="1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1" name="Content Placeholder 5" descr=""/>
          <p:cNvPicPr/>
          <p:nvPr/>
        </p:nvPicPr>
        <p:blipFill>
          <a:blip r:embed="rId1"/>
          <a:stretch/>
        </p:blipFill>
        <p:spPr>
          <a:xfrm>
            <a:off x="755640" y="548640"/>
            <a:ext cx="7344000" cy="5508000"/>
          </a:xfrm>
          <a:prstGeom prst="rect">
            <a:avLst/>
          </a:prstGeom>
          <a:ln>
            <a:noFill/>
          </a:ln>
        </p:spPr>
      </p:pic>
      <p:sp>
        <p:nvSpPr>
          <p:cNvPr id="342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FA97CA7-C2F1-4C68-9E33-9579E450D749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29" dur="indefinite" restart="never" nodeType="tmRoot">
          <p:childTnLst>
            <p:seq>
              <p:cTn id="1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3200" spc="-1" strike="noStrike">
                <a:solidFill>
                  <a:srgbClr val="ddd9c3"/>
                </a:solidFill>
                <a:latin typeface="Calibri"/>
              </a:rPr>
              <a:t>SEMINARIO MISSIOLOGICO PAN AMERICANO</a:t>
            </a:r>
            <a:endParaRPr b="0" lang="pt-BR" sz="3200" spc="-1" strike="noStrike">
              <a:latin typeface="Arial"/>
            </a:endParaRPr>
          </a:p>
        </p:txBody>
      </p:sp>
      <p:pic>
        <p:nvPicPr>
          <p:cNvPr id="345" name="Content Placeholder 5" descr=""/>
          <p:cNvPicPr/>
          <p:nvPr/>
        </p:nvPicPr>
        <p:blipFill>
          <a:blip r:embed="rId1"/>
          <a:stretch/>
        </p:blipFill>
        <p:spPr>
          <a:xfrm>
            <a:off x="1403640" y="1307880"/>
            <a:ext cx="5760000" cy="431964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03B060C-CA57-47B4-9E15-F3D1FF72F01B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31" dur="indefinite" restart="never" nodeType="tmRoot">
          <p:childTnLst>
            <p:seq>
              <p:cTn id="1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323640" y="180360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pt-BR" sz="6600" spc="-1" strike="noStrike">
                <a:solidFill>
                  <a:srgbClr val="c3d69b"/>
                </a:solidFill>
                <a:latin typeface="Berlin Sans FB"/>
              </a:rPr>
              <a:t>SEGUNDA CLASSE</a:t>
            </a:r>
            <a:endParaRPr b="0" lang="pt-BR" sz="6600" spc="-1" strike="noStrike">
              <a:latin typeface="Arial"/>
            </a:endParaRPr>
          </a:p>
        </p:txBody>
      </p:sp>
      <p:sp>
        <p:nvSpPr>
          <p:cNvPr id="349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50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169A7FD-AEFA-445D-BD78-2C8FC5F4177F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68</a:t>
            </a:fld>
            <a:endParaRPr b="0" lang="pt-BR" sz="1200" spc="-1" strike="noStrike">
              <a:latin typeface="Arial"/>
            </a:endParaRPr>
          </a:p>
        </p:txBody>
      </p:sp>
      <p:sp>
        <p:nvSpPr>
          <p:cNvPr id="351" name="CustomShape 4"/>
          <p:cNvSpPr/>
          <p:nvPr/>
        </p:nvSpPr>
        <p:spPr>
          <a:xfrm>
            <a:off x="3350160" y="2967480"/>
            <a:ext cx="24426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5400" spc="-1" strike="noStrike">
                <a:solidFill>
                  <a:srgbClr val="ffffff"/>
                </a:solidFill>
                <a:latin typeface="Calibri"/>
                <a:ea typeface="DejaVu Sans"/>
              </a:rPr>
              <a:t>45. min.</a:t>
            </a:r>
            <a:endParaRPr b="0" lang="pt-BR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33" dur="indefinite" restart="never" nodeType="tmRoot">
          <p:childTnLst>
            <p:seq>
              <p:cTn id="1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00ff00"/>
                </a:solidFill>
                <a:latin typeface="Calibri"/>
              </a:rPr>
              <a:t>O EFEITO BUMERANGUE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53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355" name="Picture 2" descr=""/>
          <p:cNvPicPr/>
          <p:nvPr/>
        </p:nvPicPr>
        <p:blipFill>
          <a:blip r:embed="rId1"/>
          <a:stretch/>
        </p:blipFill>
        <p:spPr>
          <a:xfrm>
            <a:off x="1187640" y="1412640"/>
            <a:ext cx="6696000" cy="4061880"/>
          </a:xfrm>
          <a:prstGeom prst="rect">
            <a:avLst/>
          </a:prstGeom>
          <a:ln>
            <a:noFill/>
          </a:ln>
        </p:spPr>
      </p:pic>
      <p:sp>
        <p:nvSpPr>
          <p:cNvPr id="356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7031AAC-14D8-4030-AF76-4679F03E5019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35" dur="indefinite" restart="never" nodeType="tmRoot">
          <p:childTnLst>
            <p:seq>
              <p:cTn id="1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7" name="Content Placeholder 5" descr=""/>
          <p:cNvPicPr/>
          <p:nvPr/>
        </p:nvPicPr>
        <p:blipFill>
          <a:blip r:embed="rId1"/>
          <a:stretch/>
        </p:blipFill>
        <p:spPr>
          <a:xfrm>
            <a:off x="179640" y="2349000"/>
            <a:ext cx="8228880" cy="3316680"/>
          </a:xfrm>
          <a:prstGeom prst="rect">
            <a:avLst/>
          </a:prstGeom>
          <a:ln>
            <a:noFill/>
          </a:ln>
        </p:spPr>
      </p:pic>
      <p:sp>
        <p:nvSpPr>
          <p:cNvPr id="78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79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26AAD50-73B4-41F9-8354-CD2DE188237F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360" name="Picture 2" descr=""/>
          <p:cNvPicPr/>
          <p:nvPr/>
        </p:nvPicPr>
        <p:blipFill>
          <a:blip r:embed="rId1"/>
          <a:stretch/>
        </p:blipFill>
        <p:spPr>
          <a:xfrm>
            <a:off x="1619640" y="908640"/>
            <a:ext cx="5400000" cy="4319640"/>
          </a:xfrm>
          <a:prstGeom prst="rect">
            <a:avLst/>
          </a:prstGeom>
          <a:ln>
            <a:noFill/>
          </a:ln>
        </p:spPr>
      </p:pic>
      <p:sp>
        <p:nvSpPr>
          <p:cNvPr id="361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FDFF455-9558-43C5-94AD-C6ECD3F4DFE6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37" dur="indefinite" restart="never" nodeType="tmRoot">
          <p:childTnLst>
            <p:seq>
              <p:cTn id="1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467640" y="260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pt-BR" sz="4400" spc="-1" strike="noStrike">
                <a:solidFill>
                  <a:srgbClr val="c3d69b"/>
                </a:solidFill>
                <a:latin typeface="Calibri"/>
              </a:rPr>
              <a:t>As Consequências da Omissão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683640" y="1412640"/>
            <a:ext cx="8012880" cy="38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ffc000"/>
              </a:buClr>
              <a:buFont typeface="Arial"/>
              <a:buChar char="•"/>
            </a:pPr>
            <a:r>
              <a:rPr b="1" lang="pt-BR" sz="3200" spc="-1" strike="noStrike">
                <a:solidFill>
                  <a:srgbClr val="ffc000"/>
                </a:solidFill>
                <a:latin typeface="Calibri"/>
              </a:rPr>
              <a:t>A volta de muitos missionários por falta de apoio para continuídade da obra;</a:t>
            </a:r>
            <a:endParaRPr b="0" lang="pt-BR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ffc000"/>
              </a:buClr>
              <a:buFont typeface="Arial"/>
              <a:buChar char="•"/>
            </a:pPr>
            <a:r>
              <a:rPr b="1" lang="pt-BR" sz="3200" spc="-1" strike="noStrike">
                <a:solidFill>
                  <a:srgbClr val="ffc000"/>
                </a:solidFill>
                <a:latin typeface="Calibri"/>
              </a:rPr>
              <a:t>O sofrimento dobrado dos missionários que resistiram em ficar e fazer a obra sem apoio;</a:t>
            </a:r>
            <a:endParaRPr b="0" lang="pt-BR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ffc000"/>
              </a:buClr>
              <a:buFont typeface="Arial"/>
              <a:buChar char="•"/>
            </a:pPr>
            <a:r>
              <a:rPr b="1" lang="pt-BR" sz="3200" spc="-1" strike="noStrike">
                <a:solidFill>
                  <a:srgbClr val="ffc000"/>
                </a:solidFill>
                <a:latin typeface="Calibri"/>
              </a:rPr>
              <a:t>O fortalecimento de seitas e doutrinas  que oferecem frontal oposição ao cristianismo;</a:t>
            </a:r>
            <a:endParaRPr b="0" lang="pt-BR" sz="3200" spc="-1" strike="noStrike">
              <a:latin typeface="Arial"/>
            </a:endParaRPr>
          </a:p>
        </p:txBody>
      </p:sp>
      <p:sp>
        <p:nvSpPr>
          <p:cNvPr id="364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65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8D157F9-A4FB-4D13-B352-F34D99D3A0C6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71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39" dur="indefinite" restart="never" nodeType="tmRoot">
          <p:childTnLst>
            <p:seq>
              <p:cTn id="1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395640" y="404640"/>
            <a:ext cx="8228880" cy="79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>
              <a:lnSpc>
                <a:spcPct val="100000"/>
              </a:lnSpc>
              <a:spcBef>
                <a:spcPts val="720"/>
              </a:spcBef>
              <a:buClr>
                <a:srgbClr val="ffc000"/>
              </a:buClr>
              <a:buFont typeface="Arial"/>
              <a:buChar char="•"/>
            </a:pPr>
            <a:r>
              <a:rPr b="1" lang="pt-BR" sz="3600" spc="-1" strike="noStrike">
                <a:solidFill>
                  <a:srgbClr val="ffc000"/>
                </a:solidFill>
                <a:latin typeface="Calibri"/>
              </a:rPr>
              <a:t>Isso gerou o “efeito bumerangue.”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367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68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304DDAE-1969-4032-8151-1478D1D3AD27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72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369" name="Picture 2" descr=""/>
          <p:cNvPicPr/>
          <p:nvPr/>
        </p:nvPicPr>
        <p:blipFill>
          <a:blip r:embed="rId1"/>
          <a:stretch/>
        </p:blipFill>
        <p:spPr>
          <a:xfrm>
            <a:off x="4212000" y="980640"/>
            <a:ext cx="2735640" cy="27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41" dur="indefinite" restart="never" nodeType="tmRoot">
          <p:childTnLst>
            <p:seq>
              <p:cTn id="1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683640" y="-1713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4400" spc="-1" strike="noStrike">
                <a:solidFill>
                  <a:srgbClr val="e46c0a"/>
                </a:solidFill>
                <a:latin typeface="Calibri"/>
              </a:rPr>
              <a:t>Lucas 12:47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71" name="CustomShape 2"/>
          <p:cNvSpPr/>
          <p:nvPr/>
        </p:nvSpPr>
        <p:spPr>
          <a:xfrm>
            <a:off x="467640" y="98064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Bef>
                <a:spcPts val="799"/>
              </a:spcBef>
              <a:buClr>
                <a:srgbClr val="ffc000"/>
              </a:buClr>
              <a:buFont typeface="Arial"/>
              <a:buChar char="•"/>
            </a:pPr>
            <a:r>
              <a:rPr b="0" lang="pt-BR" sz="4000" spc="-1" strike="noStrike">
                <a:solidFill>
                  <a:srgbClr val="ffc000"/>
                </a:solidFill>
                <a:latin typeface="Arial Black"/>
              </a:rPr>
              <a:t>O servo que soube a vontade de seu Senhor e não se preparou, nem fez conforme a sua vontade </a:t>
            </a:r>
            <a:r>
              <a:rPr b="0" lang="pt-BR" sz="4000" spc="-1" strike="noStrike">
                <a:solidFill>
                  <a:srgbClr val="ff0000"/>
                </a:solidFill>
                <a:latin typeface="Arial Black"/>
              </a:rPr>
              <a:t>será castigado com muitos açoites.</a:t>
            </a:r>
            <a:endParaRPr b="0" lang="pt-BR" sz="4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pt-BR" sz="4000" spc="-1" strike="noStrike">
              <a:latin typeface="Arial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73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B9E97B7-66AC-4FAD-90A6-E2892B9A8144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43" dur="indefinite" restart="never" nodeType="tmRoot">
          <p:childTnLst>
            <p:seq>
              <p:cTn id="1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5" name="Content Placeholder 5" descr=""/>
          <p:cNvPicPr/>
          <p:nvPr/>
        </p:nvPicPr>
        <p:blipFill>
          <a:blip r:embed="rId1"/>
          <a:stretch/>
        </p:blipFill>
        <p:spPr>
          <a:xfrm>
            <a:off x="971640" y="1124640"/>
            <a:ext cx="6788160" cy="4525200"/>
          </a:xfrm>
          <a:prstGeom prst="rect">
            <a:avLst/>
          </a:prstGeom>
          <a:ln>
            <a:noFill/>
          </a:ln>
        </p:spPr>
      </p:pic>
      <p:sp>
        <p:nvSpPr>
          <p:cNvPr id="376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77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EFCAB75-0C31-4453-94DB-13A8C9DA7E9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45" dur="indefinite" restart="never" nodeType="tmRoot">
          <p:childTnLst>
            <p:seq>
              <p:cTn id="1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380" name="Picture 2" descr=""/>
          <p:cNvPicPr/>
          <p:nvPr/>
        </p:nvPicPr>
        <p:blipFill>
          <a:blip r:embed="rId1"/>
          <a:stretch/>
        </p:blipFill>
        <p:spPr>
          <a:xfrm>
            <a:off x="1224720" y="1600200"/>
            <a:ext cx="6693840" cy="4525200"/>
          </a:xfrm>
          <a:prstGeom prst="rect">
            <a:avLst/>
          </a:prstGeom>
          <a:ln>
            <a:noFill/>
          </a:ln>
        </p:spPr>
      </p:pic>
      <p:sp>
        <p:nvSpPr>
          <p:cNvPr id="381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380BDEA-BD60-43E0-A56C-0AAD1F64548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47" dur="indefinite" restart="never" nodeType="tmRoot">
          <p:childTnLst>
            <p:seq>
              <p:cTn id="1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85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F48EE18-D9C9-424C-95EE-7D58303B98E7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386" name="Picture 2" descr=""/>
          <p:cNvPicPr/>
          <p:nvPr/>
        </p:nvPicPr>
        <p:blipFill>
          <a:blip r:embed="rId1"/>
          <a:stretch/>
        </p:blipFill>
        <p:spPr>
          <a:xfrm>
            <a:off x="1043640" y="620640"/>
            <a:ext cx="7140960" cy="475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49" dur="indefinite" restart="never" nodeType="tmRoot">
          <p:childTnLst>
            <p:seq>
              <p:cTn id="1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8" name="Content Placeholder 5" descr=""/>
          <p:cNvPicPr/>
          <p:nvPr/>
        </p:nvPicPr>
        <p:blipFill>
          <a:blip r:embed="rId1"/>
          <a:stretch/>
        </p:blipFill>
        <p:spPr>
          <a:xfrm>
            <a:off x="539640" y="908640"/>
            <a:ext cx="7975800" cy="4525200"/>
          </a:xfrm>
          <a:prstGeom prst="rect">
            <a:avLst/>
          </a:prstGeom>
          <a:ln>
            <a:noFill/>
          </a:ln>
        </p:spPr>
      </p:pic>
      <p:sp>
        <p:nvSpPr>
          <p:cNvPr id="389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E88403E-3185-4FEE-8560-5D40083153C5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51" dur="indefinite" restart="never" nodeType="tmRoot">
          <p:childTnLst>
            <p:seq>
              <p:cTn id="1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94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E4EC6EC-1C6C-4696-A232-56FC1203A469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395" name="Picture 2" descr=""/>
          <p:cNvPicPr/>
          <p:nvPr/>
        </p:nvPicPr>
        <p:blipFill>
          <a:blip r:embed="rId1"/>
          <a:stretch/>
        </p:blipFill>
        <p:spPr>
          <a:xfrm>
            <a:off x="683640" y="692640"/>
            <a:ext cx="7056000" cy="5185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53" dur="indefinite" restart="never" nodeType="tmRoot">
          <p:childTnLst>
            <p:seq>
              <p:cTn id="1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7" name="Content Placeholder 5" descr=""/>
          <p:cNvPicPr/>
          <p:nvPr/>
        </p:nvPicPr>
        <p:blipFill>
          <a:blip r:embed="rId1"/>
          <a:stretch/>
        </p:blipFill>
        <p:spPr>
          <a:xfrm>
            <a:off x="899640" y="1340640"/>
            <a:ext cx="7554600" cy="4247640"/>
          </a:xfrm>
          <a:prstGeom prst="rect">
            <a:avLst/>
          </a:prstGeom>
          <a:ln>
            <a:noFill/>
          </a:ln>
        </p:spPr>
      </p:pic>
      <p:sp>
        <p:nvSpPr>
          <p:cNvPr id="398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399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0DBF540-2F0A-4C46-81E6-E03052FD831F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1" name="Content Placeholder 5" descr=""/>
          <p:cNvPicPr/>
          <p:nvPr/>
        </p:nvPicPr>
        <p:blipFill>
          <a:blip r:embed="rId1"/>
          <a:stretch/>
        </p:blipFill>
        <p:spPr>
          <a:xfrm>
            <a:off x="457200" y="2060280"/>
            <a:ext cx="8228880" cy="3605400"/>
          </a:xfrm>
          <a:prstGeom prst="rect">
            <a:avLst/>
          </a:prstGeom>
          <a:ln>
            <a:noFill/>
          </a:ln>
        </p:spPr>
      </p:pic>
      <p:sp>
        <p:nvSpPr>
          <p:cNvPr id="82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72509F1-B2A9-42E2-83A0-BBB5D18F7F2F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402" name="Picture 2" descr=""/>
          <p:cNvPicPr/>
          <p:nvPr/>
        </p:nvPicPr>
        <p:blipFill>
          <a:blip r:embed="rId1"/>
          <a:stretch/>
        </p:blipFill>
        <p:spPr>
          <a:xfrm>
            <a:off x="611640" y="1484640"/>
            <a:ext cx="7570440" cy="4525200"/>
          </a:xfrm>
          <a:prstGeom prst="rect">
            <a:avLst/>
          </a:prstGeom>
          <a:ln>
            <a:noFill/>
          </a:ln>
        </p:spPr>
      </p:pic>
      <p:sp>
        <p:nvSpPr>
          <p:cNvPr id="403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93FE61C-5555-48C4-8F56-F6EF6F910C0B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406" name="Picture 2" descr=""/>
          <p:cNvPicPr/>
          <p:nvPr/>
        </p:nvPicPr>
        <p:blipFill>
          <a:blip r:embed="rId1"/>
          <a:stretch/>
        </p:blipFill>
        <p:spPr>
          <a:xfrm>
            <a:off x="251640" y="1628640"/>
            <a:ext cx="8228880" cy="4477680"/>
          </a:xfrm>
          <a:prstGeom prst="rect">
            <a:avLst/>
          </a:prstGeom>
          <a:ln>
            <a:noFill/>
          </a:ln>
        </p:spPr>
      </p:pic>
      <p:sp>
        <p:nvSpPr>
          <p:cNvPr id="407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4A28F6F-6931-45EB-B0FF-69710E30A225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410" name="Picture 2" descr=""/>
          <p:cNvPicPr/>
          <p:nvPr/>
        </p:nvPicPr>
        <p:blipFill>
          <a:blip r:embed="rId1"/>
          <a:stretch/>
        </p:blipFill>
        <p:spPr>
          <a:xfrm>
            <a:off x="471960" y="1775160"/>
            <a:ext cx="8199000" cy="4175280"/>
          </a:xfrm>
          <a:prstGeom prst="rect">
            <a:avLst/>
          </a:prstGeom>
          <a:ln>
            <a:noFill/>
          </a:ln>
        </p:spPr>
      </p:pic>
      <p:sp>
        <p:nvSpPr>
          <p:cNvPr id="411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D54A895-1831-4D80-ACD5-058F16B93691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414" name="Picture 2" descr=""/>
          <p:cNvPicPr/>
          <p:nvPr/>
        </p:nvPicPr>
        <p:blipFill>
          <a:blip r:embed="rId1"/>
          <a:stretch/>
        </p:blipFill>
        <p:spPr>
          <a:xfrm>
            <a:off x="539640" y="1556640"/>
            <a:ext cx="7275240" cy="4525200"/>
          </a:xfrm>
          <a:prstGeom prst="rect">
            <a:avLst/>
          </a:prstGeom>
          <a:ln>
            <a:noFill/>
          </a:ln>
        </p:spPr>
      </p:pic>
      <p:sp>
        <p:nvSpPr>
          <p:cNvPr id="415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54A140D-A3C3-408F-B692-138B77A654E6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7" name="Content Placeholder 5" descr=""/>
          <p:cNvPicPr/>
          <p:nvPr/>
        </p:nvPicPr>
        <p:blipFill>
          <a:blip r:embed="rId1"/>
          <a:stretch/>
        </p:blipFill>
        <p:spPr>
          <a:xfrm>
            <a:off x="971640" y="620640"/>
            <a:ext cx="6768000" cy="5277600"/>
          </a:xfrm>
          <a:prstGeom prst="rect">
            <a:avLst/>
          </a:prstGeom>
          <a:ln>
            <a:noFill/>
          </a:ln>
        </p:spPr>
      </p:pic>
      <p:sp>
        <p:nvSpPr>
          <p:cNvPr id="418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19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9EFAC7D-77DF-4269-B31A-C088505DFE5A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>
              <a:lnSpc>
                <a:spcPct val="100000"/>
              </a:lnSpc>
              <a:spcBef>
                <a:spcPts val="720"/>
              </a:spcBef>
              <a:buClr>
                <a:srgbClr val="ffff00"/>
              </a:buClr>
              <a:buFont typeface="Arial"/>
              <a:buChar char="•"/>
            </a:pPr>
            <a:r>
              <a:rPr b="0" lang="pt-BR" sz="3600" spc="-1" strike="noStrike">
                <a:solidFill>
                  <a:srgbClr val="ffff00"/>
                </a:solidFill>
                <a:latin typeface="Calibri"/>
              </a:rPr>
              <a:t>Alcorão 47:4 </a:t>
            </a:r>
            <a:r>
              <a:rPr b="0" lang="pt-BR" sz="3600" spc="-1" strike="noStrike">
                <a:solidFill>
                  <a:srgbClr val="ffffff"/>
                </a:solidFill>
                <a:latin typeface="Calibri"/>
              </a:rPr>
              <a:t>-  “E quando vos enfrentardes com os incrédulos, (em batalha), golpeai-lhes os pescoços, até que os tenhais dominado, e tomai (os sobreviventes) como prisioneiros.” 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422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23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77EC1FF-B71A-4C1A-9B09-88F3B243BEA2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85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>
              <a:lnSpc>
                <a:spcPct val="100000"/>
              </a:lnSpc>
              <a:spcBef>
                <a:spcPts val="799"/>
              </a:spcBef>
              <a:buClr>
                <a:srgbClr val="00ff00"/>
              </a:buClr>
              <a:buFont typeface="Arial"/>
              <a:buChar char="•"/>
            </a:pPr>
            <a:r>
              <a:rPr b="0" lang="pt-BR" sz="4000" spc="-1" strike="noStrike">
                <a:solidFill>
                  <a:srgbClr val="00ff00"/>
                </a:solidFill>
                <a:latin typeface="Calibri"/>
              </a:rPr>
              <a:t>Alcorão 2:24  </a:t>
            </a:r>
            <a:r>
              <a:rPr b="0" lang="pt-BR" sz="4000" spc="-1" strike="noStrike">
                <a:solidFill>
                  <a:srgbClr val="ffffff"/>
                </a:solidFill>
                <a:latin typeface="Calibri"/>
              </a:rPr>
              <a:t>"Também vos está vedado desposar as mulheres casadas, salvo as que tendes à mão. Tal é a lei que Alá vos impõe." 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26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27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5B60D1F-C972-401E-AE8B-F32DA3D4C0FB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86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9" name="Content Placeholder 5" descr=""/>
          <p:cNvPicPr/>
          <p:nvPr/>
        </p:nvPicPr>
        <p:blipFill>
          <a:blip r:embed="rId1"/>
          <a:stretch/>
        </p:blipFill>
        <p:spPr>
          <a:xfrm>
            <a:off x="539640" y="1196640"/>
            <a:ext cx="8052840" cy="4463640"/>
          </a:xfrm>
          <a:prstGeom prst="rect">
            <a:avLst/>
          </a:prstGeom>
          <a:ln>
            <a:noFill/>
          </a:ln>
        </p:spPr>
      </p:pic>
      <p:sp>
        <p:nvSpPr>
          <p:cNvPr id="430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31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6DF70D8-5481-4066-97D8-FDC90BD40768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434" name="Picture 2" descr=""/>
          <p:cNvPicPr/>
          <p:nvPr/>
        </p:nvPicPr>
        <p:blipFill>
          <a:blip r:embed="rId1"/>
          <a:stretch/>
        </p:blipFill>
        <p:spPr>
          <a:xfrm>
            <a:off x="1403640" y="1412640"/>
            <a:ext cx="6035760" cy="4525200"/>
          </a:xfrm>
          <a:prstGeom prst="rect">
            <a:avLst/>
          </a:prstGeom>
          <a:ln>
            <a:noFill/>
          </a:ln>
        </p:spPr>
      </p:pic>
      <p:sp>
        <p:nvSpPr>
          <p:cNvPr id="435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84C73F0-E637-41F9-BB6F-00DA4F340107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438" name="Content Placeholder 7" descr=""/>
          <p:cNvPicPr/>
          <p:nvPr/>
        </p:nvPicPr>
        <p:blipFill>
          <a:blip r:embed="rId1"/>
          <a:stretch/>
        </p:blipFill>
        <p:spPr>
          <a:xfrm>
            <a:off x="1259640" y="548640"/>
            <a:ext cx="6192000" cy="4649040"/>
          </a:xfrm>
          <a:prstGeom prst="rect">
            <a:avLst/>
          </a:prstGeom>
          <a:ln>
            <a:noFill/>
          </a:ln>
        </p:spPr>
      </p:pic>
      <p:sp>
        <p:nvSpPr>
          <p:cNvPr id="439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7D91674-97EC-4320-8289-341D04BCAD3C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5" name="Content Placeholder 5" descr=""/>
          <p:cNvPicPr/>
          <p:nvPr/>
        </p:nvPicPr>
        <p:blipFill>
          <a:blip r:embed="rId1"/>
          <a:stretch/>
        </p:blipFill>
        <p:spPr>
          <a:xfrm>
            <a:off x="457200" y="2191680"/>
            <a:ext cx="8228880" cy="3342600"/>
          </a:xfrm>
          <a:prstGeom prst="rect">
            <a:avLst/>
          </a:prstGeom>
          <a:ln>
            <a:noFill/>
          </a:ln>
        </p:spPr>
      </p:pic>
      <p:sp>
        <p:nvSpPr>
          <p:cNvPr id="86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87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4C5EE07-CAF6-4622-BB50-40F5984D0410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442" name="Picture 2" descr=""/>
          <p:cNvPicPr/>
          <p:nvPr/>
        </p:nvPicPr>
        <p:blipFill>
          <a:blip r:embed="rId1"/>
          <a:stretch/>
        </p:blipFill>
        <p:spPr>
          <a:xfrm>
            <a:off x="2267640" y="1124640"/>
            <a:ext cx="3847680" cy="5184000"/>
          </a:xfrm>
          <a:prstGeom prst="rect">
            <a:avLst/>
          </a:prstGeom>
          <a:ln>
            <a:noFill/>
          </a:ln>
        </p:spPr>
      </p:pic>
      <p:sp>
        <p:nvSpPr>
          <p:cNvPr id="443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8AFBD58-7CF7-49FB-8248-D81F6E8D73F6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446" name="Picture 2" descr=""/>
          <p:cNvPicPr/>
          <p:nvPr/>
        </p:nvPicPr>
        <p:blipFill>
          <a:blip r:embed="rId1"/>
          <a:stretch/>
        </p:blipFill>
        <p:spPr>
          <a:xfrm>
            <a:off x="2483640" y="1196640"/>
            <a:ext cx="3785400" cy="5184000"/>
          </a:xfrm>
          <a:prstGeom prst="rect">
            <a:avLst/>
          </a:prstGeom>
          <a:ln>
            <a:noFill/>
          </a:ln>
        </p:spPr>
      </p:pic>
      <p:sp>
        <p:nvSpPr>
          <p:cNvPr id="447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ADC021E-5BE9-4DBB-BCC8-2A4DDDEBB49D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51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11DF376-D9C2-41A9-991B-EB867C926F1B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sp>
        <p:nvSpPr>
          <p:cNvPr id="452" name="CustomShape 5"/>
          <p:cNvSpPr/>
          <p:nvPr/>
        </p:nvSpPr>
        <p:spPr>
          <a:xfrm>
            <a:off x="3090240" y="332640"/>
            <a:ext cx="2116440" cy="4464360"/>
          </a:xfrm>
          <a:prstGeom prst="rect">
            <a:avLst/>
          </a:prstGeom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t-BR" sz="28700" spc="-1" strike="noStrike">
                <a:solidFill>
                  <a:srgbClr val="ffc000"/>
                </a:solidFill>
                <a:latin typeface="Euphemia"/>
                <a:ea typeface="GungsuhChe"/>
              </a:rPr>
              <a:t>?</a:t>
            </a:r>
            <a:endParaRPr b="0" lang="pt-BR" sz="287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4400" spc="-1" strike="noStrike">
                <a:solidFill>
                  <a:srgbClr val="c4bd97"/>
                </a:solidFill>
                <a:latin typeface="Calibri"/>
              </a:rPr>
              <a:t>Isaias 6:8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454" name="CustomShape 2"/>
          <p:cNvSpPr/>
          <p:nvPr/>
        </p:nvSpPr>
        <p:spPr>
          <a:xfrm>
            <a:off x="323640" y="980640"/>
            <a:ext cx="8612280" cy="459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961"/>
              </a:spcBef>
            </a:pPr>
            <a:r>
              <a:rPr b="0" lang="pt-BR" sz="4800" spc="-1" strike="noStrike">
                <a:solidFill>
                  <a:srgbClr val="ffc000"/>
                </a:solidFill>
                <a:latin typeface="Berlin Sans FB"/>
              </a:rPr>
              <a:t>Então escutei a voz do Senhor que dizia: A quem enviarei e  quem irá por nós? </a:t>
            </a:r>
            <a:endParaRPr b="0" lang="pt-BR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61"/>
              </a:spcBef>
            </a:pPr>
            <a:r>
              <a:rPr b="0" lang="pt-BR" sz="4800" spc="-1" strike="noStrike">
                <a:solidFill>
                  <a:srgbClr val="ffc000"/>
                </a:solidFill>
                <a:latin typeface="Berlin Sans FB"/>
              </a:rPr>
              <a:t>E eu respondi: -Eis-me aqui. envia-me a mim.</a:t>
            </a:r>
            <a:endParaRPr b="0" lang="pt-BR" sz="4800" spc="-1" strike="noStrike">
              <a:latin typeface="Arial"/>
            </a:endParaRPr>
          </a:p>
        </p:txBody>
      </p:sp>
      <p:sp>
        <p:nvSpPr>
          <p:cNvPr id="455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56" name="CustomShape 4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5128D2D-F5F7-4906-8F0C-C3ADCBEAC300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459" name="Picture 2" descr=""/>
          <p:cNvPicPr/>
          <p:nvPr/>
        </p:nvPicPr>
        <p:blipFill>
          <a:blip r:embed="rId1"/>
          <a:stretch/>
        </p:blipFill>
        <p:spPr>
          <a:xfrm>
            <a:off x="1043640" y="1268640"/>
            <a:ext cx="7200000" cy="4803480"/>
          </a:xfrm>
          <a:prstGeom prst="rect">
            <a:avLst/>
          </a:prstGeom>
          <a:ln>
            <a:noFill/>
          </a:ln>
        </p:spPr>
      </p:pic>
      <p:sp>
        <p:nvSpPr>
          <p:cNvPr id="460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F6084A1-F83B-42A5-965B-C94C333EED0E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ustomShape 1"/>
          <p:cNvSpPr/>
          <p:nvPr/>
        </p:nvSpPr>
        <p:spPr>
          <a:xfrm>
            <a:off x="467640" y="54864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t-BR" sz="3200" spc="-1" strike="noStrike">
                <a:solidFill>
                  <a:srgbClr val="948a54"/>
                </a:solidFill>
                <a:latin typeface="Calibri"/>
              </a:rPr>
              <a:t>SEMINARIO MISIONOLOGICO PAN AMERICANO</a:t>
            </a:r>
            <a:endParaRPr b="0" lang="pt-BR" sz="3200" spc="-1" strike="noStrike">
              <a:latin typeface="Arial"/>
            </a:endParaRPr>
          </a:p>
        </p:txBody>
      </p:sp>
      <p:pic>
        <p:nvPicPr>
          <p:cNvPr id="462" name="Content Placeholder 5" descr=""/>
          <p:cNvPicPr/>
          <p:nvPr/>
        </p:nvPicPr>
        <p:blipFill>
          <a:blip r:embed="rId1"/>
          <a:stretch/>
        </p:blipFill>
        <p:spPr>
          <a:xfrm>
            <a:off x="1331640" y="1268640"/>
            <a:ext cx="6374160" cy="4780440"/>
          </a:xfrm>
          <a:prstGeom prst="rect">
            <a:avLst/>
          </a:prstGeom>
          <a:ln>
            <a:noFill/>
          </a:ln>
        </p:spPr>
      </p:pic>
      <p:sp>
        <p:nvSpPr>
          <p:cNvPr id="463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64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AAED4AD-9DDA-4653-B76B-7B0FAC0AF7C6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CustomShape 1"/>
          <p:cNvSpPr/>
          <p:nvPr/>
        </p:nvSpPr>
        <p:spPr>
          <a:xfrm>
            <a:off x="179640" y="332640"/>
            <a:ext cx="8280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1" lang="pt-BR" sz="4400" spc="-1" strike="noStrike">
                <a:solidFill>
                  <a:srgbClr val="ffc000"/>
                </a:solidFill>
                <a:latin typeface="Calibri"/>
              </a:rPr>
              <a:t>O aspecto transculcural da evangelização.</a:t>
            </a:r>
            <a:endParaRPr b="0" lang="pt-BR" sz="4400" spc="-1" strike="noStrike">
              <a:latin typeface="Arial"/>
            </a:endParaRPr>
          </a:p>
        </p:txBody>
      </p:sp>
      <p:pic>
        <p:nvPicPr>
          <p:cNvPr id="466" name="Content Placeholder 5" descr=""/>
          <p:cNvPicPr/>
          <p:nvPr/>
        </p:nvPicPr>
        <p:blipFill>
          <a:blip r:embed="rId1"/>
          <a:stretch/>
        </p:blipFill>
        <p:spPr>
          <a:xfrm>
            <a:off x="1547640" y="1628640"/>
            <a:ext cx="5256000" cy="3972240"/>
          </a:xfrm>
          <a:prstGeom prst="rect">
            <a:avLst/>
          </a:prstGeom>
          <a:ln>
            <a:noFill/>
          </a:ln>
        </p:spPr>
      </p:pic>
      <p:sp>
        <p:nvSpPr>
          <p:cNvPr id="467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68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ECCD60F-F9A5-4FA6-886B-9B0463EF5B57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471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7E44AC8-E19B-468E-9D1C-FF93CBA79A18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  <p:pic>
        <p:nvPicPr>
          <p:cNvPr id="472" name="Picture 2" descr=""/>
          <p:cNvPicPr/>
          <p:nvPr/>
        </p:nvPicPr>
        <p:blipFill>
          <a:blip r:embed="rId1"/>
          <a:stretch/>
        </p:blipFill>
        <p:spPr>
          <a:xfrm>
            <a:off x="467640" y="1556640"/>
            <a:ext cx="8228880" cy="4179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4" name="Content Placeholder 5" descr=""/>
          <p:cNvPicPr/>
          <p:nvPr/>
        </p:nvPicPr>
        <p:blipFill>
          <a:blip r:embed="rId1"/>
          <a:stretch/>
        </p:blipFill>
        <p:spPr>
          <a:xfrm>
            <a:off x="467640" y="998640"/>
            <a:ext cx="3239640" cy="4860000"/>
          </a:xfrm>
          <a:prstGeom prst="rect">
            <a:avLst/>
          </a:prstGeom>
          <a:ln>
            <a:noFill/>
          </a:ln>
        </p:spPr>
      </p:pic>
      <p:sp>
        <p:nvSpPr>
          <p:cNvPr id="475" name="CustomShape 2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476" name="Picture 6" descr=""/>
          <p:cNvPicPr/>
          <p:nvPr/>
        </p:nvPicPr>
        <p:blipFill>
          <a:blip r:embed="rId2"/>
          <a:stretch/>
        </p:blipFill>
        <p:spPr>
          <a:xfrm>
            <a:off x="3924000" y="592560"/>
            <a:ext cx="4530600" cy="2696400"/>
          </a:xfrm>
          <a:prstGeom prst="rect">
            <a:avLst/>
          </a:prstGeom>
          <a:ln>
            <a:noFill/>
          </a:ln>
        </p:spPr>
      </p:pic>
      <p:pic>
        <p:nvPicPr>
          <p:cNvPr id="477" name="Picture 7" descr=""/>
          <p:cNvPicPr/>
          <p:nvPr/>
        </p:nvPicPr>
        <p:blipFill>
          <a:blip r:embed="rId3"/>
          <a:stretch/>
        </p:blipFill>
        <p:spPr>
          <a:xfrm>
            <a:off x="3955320" y="3429000"/>
            <a:ext cx="4499280" cy="2530440"/>
          </a:xfrm>
          <a:prstGeom prst="rect">
            <a:avLst/>
          </a:prstGeom>
          <a:ln>
            <a:noFill/>
          </a:ln>
        </p:spPr>
      </p:pic>
      <p:sp>
        <p:nvSpPr>
          <p:cNvPr id="478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5771237-B9FE-4EB3-9979-2D43ED2AA6F4}" type="slidenum">
              <a:rPr b="0" lang="pt-B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251640" y="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pt-BR" sz="3600" spc="-1" strike="noStrike">
                <a:solidFill>
                  <a:srgbClr val="ffffff"/>
                </a:solidFill>
                <a:latin typeface="Calibri"/>
              </a:rPr>
              <a:t>1 Corintios 9:20-23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480" name="CustomShape 2"/>
          <p:cNvSpPr/>
          <p:nvPr/>
        </p:nvSpPr>
        <p:spPr>
          <a:xfrm>
            <a:off x="179640" y="836640"/>
            <a:ext cx="8640360" cy="583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ffff00"/>
              </a:buClr>
              <a:buFont typeface="Arial"/>
              <a:buChar char="•"/>
            </a:pPr>
            <a:r>
              <a:rPr b="1" lang="pt-BR" sz="3200" spc="-1" strike="noStrike">
                <a:solidFill>
                  <a:srgbClr val="ffff00"/>
                </a:solidFill>
                <a:latin typeface="Tahoma"/>
                <a:ea typeface="Tahoma"/>
              </a:rPr>
              <a:t>Fiz-me  como judeu para os judeus, para ganhar os judeus. Para os que estão debaixo da Lei, como se estivesse debaixo da lei, para ganhar os que estão debaixo da lei.</a:t>
            </a:r>
            <a:endParaRPr b="0" lang="pt-BR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ffff00"/>
              </a:buClr>
              <a:buFont typeface="Arial"/>
              <a:buChar char="•"/>
            </a:pPr>
            <a:r>
              <a:rPr b="1" lang="pt-BR" sz="3200" spc="-1" strike="noStrike">
                <a:solidFill>
                  <a:srgbClr val="ffff00"/>
                </a:solidFill>
                <a:latin typeface="Tahoma"/>
                <a:ea typeface="Tahoma"/>
              </a:rPr>
              <a:t>Fiz-me fraco para com os fracos, para ganhar os fracos. Fiz-me tudo para com todos,para por todos os meios chegar a salvar alguns.</a:t>
            </a:r>
            <a:endParaRPr b="0" lang="pt-BR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pt-BR" sz="3200" spc="-1" strike="noStrike">
              <a:latin typeface="Arial"/>
            </a:endParaRPr>
          </a:p>
        </p:txBody>
      </p:sp>
      <p:sp>
        <p:nvSpPr>
          <p:cNvPr id="481" name="CustomShape 3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1200" spc="-1" strike="noStrike">
                <a:solidFill>
                  <a:srgbClr val="8b8b8b"/>
                </a:solidFill>
                <a:latin typeface="Calibri"/>
              </a:rPr>
              <a:t>Worldwide Missions</a:t>
            </a:r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10237</TotalTime>
  <Application>LibreOffice/6.1.4.2$Windows_X86_64 LibreOffice_project/9d0f32d1f0b509096fd65e0d4bec26ddd1938fd3</Application>
  <Words>1581</Words>
  <Paragraphs>418</Paragraphs>
  <Company>Toshiba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2015-04-13T12:00:49Z</dcterms:created>
  <dc:creator>usroyal</dc:creator>
  <dc:description/>
  <dc:language>pt-BR</dc:language>
  <cp:lastModifiedBy/>
  <dcterms:modified xsi:type="dcterms:W3CDTF">2021-06-22T11:17:46Z</dcterms:modified>
  <cp:revision>275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Toshiba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4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136</vt:i4>
  </property>
</Properties>
</file>